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81" r:id="rId7"/>
    <p:sldId id="282" r:id="rId8"/>
    <p:sldId id="283" r:id="rId9"/>
    <p:sldId id="304" r:id="rId10"/>
    <p:sldId id="305" r:id="rId11"/>
    <p:sldId id="306" r:id="rId12"/>
    <p:sldId id="307" r:id="rId13"/>
    <p:sldId id="308" r:id="rId14"/>
    <p:sldId id="309" r:id="rId15"/>
    <p:sldId id="311" r:id="rId16"/>
    <p:sldId id="312" r:id="rId17"/>
    <p:sldId id="314" r:id="rId18"/>
    <p:sldId id="322" r:id="rId19"/>
    <p:sldId id="316" r:id="rId20"/>
    <p:sldId id="317" r:id="rId21"/>
    <p:sldId id="318" r:id="rId22"/>
    <p:sldId id="319" r:id="rId23"/>
    <p:sldId id="320" r:id="rId24"/>
    <p:sldId id="321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4" autoAdjust="0"/>
  </p:normalViewPr>
  <p:slideViewPr>
    <p:cSldViewPr>
      <p:cViewPr varScale="1">
        <p:scale>
          <a:sx n="106" d="100"/>
          <a:sy n="106" d="100"/>
        </p:scale>
        <p:origin x="-11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ogle.fr/url?sa=i&amp;rct=j&amp;q=&amp;esrc=s&amp;source=images&amp;cd=&amp;ved=0ahUKEwii9OSU2KXZAhVL7RQKHQY9CuQQjRwIBw&amp;url=https://www.amazon.fr/Construisons-notre-amour-Denis-Sonet/dp/2915614164&amp;psig=AOvVaw2ccTHYwJgvCZ1IovuZsLVz&amp;ust=1518707417543988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3" name="Picture 2" descr="Construisons notre amour : le chalet de l'amo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32656"/>
            <a:ext cx="6552728" cy="5984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 l="14109" r="13945" b="3907"/>
          <a:stretch>
            <a:fillRect/>
          </a:stretch>
        </p:blipFill>
        <p:spPr bwMode="auto">
          <a:xfrm>
            <a:off x="0" y="0"/>
            <a:ext cx="9144000" cy="68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4" b="3907"/>
          <a:stretch>
            <a:fillRect/>
          </a:stretch>
        </p:blipFill>
        <p:spPr bwMode="auto">
          <a:xfrm>
            <a:off x="1" y="0"/>
            <a:ext cx="9203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 l="14109" r="13945" b="3907"/>
          <a:stretch>
            <a:fillRect/>
          </a:stretch>
        </p:blipFill>
        <p:spPr bwMode="auto">
          <a:xfrm>
            <a:off x="0" y="0"/>
            <a:ext cx="9143999" cy="68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0" y="0"/>
            <a:ext cx="9203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-1" y="0"/>
            <a:ext cx="9203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0" y="0"/>
            <a:ext cx="920303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4498" b="6250"/>
          <a:stretch>
            <a:fillRect/>
          </a:stretch>
        </p:blipFill>
        <p:spPr bwMode="auto">
          <a:xfrm>
            <a:off x="0" y="0"/>
            <a:ext cx="9361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0" y="0"/>
            <a:ext cx="9203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-1" y="0"/>
            <a:ext cx="9203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3760" r="18377" b="4348"/>
          <a:stretch>
            <a:fillRect/>
          </a:stretch>
        </p:blipFill>
        <p:spPr bwMode="auto">
          <a:xfrm>
            <a:off x="1331640" y="260648"/>
            <a:ext cx="763284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1" y="0"/>
            <a:ext cx="9203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0" y="0"/>
            <a:ext cx="9203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 l="13554" r="13944" b="3907"/>
          <a:stretch>
            <a:fillRect/>
          </a:stretch>
        </p:blipFill>
        <p:spPr bwMode="auto">
          <a:xfrm>
            <a:off x="0" y="0"/>
            <a:ext cx="9203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-1" y="0"/>
            <a:ext cx="9203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1026" name="Picture 2" descr="Résultat de recherche d'images pour &quot;chalet denis sone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2548" t="18285" r="10698" b="22966"/>
          <a:stretch>
            <a:fillRect/>
          </a:stretch>
        </p:blipFill>
        <p:spPr bwMode="auto">
          <a:xfrm>
            <a:off x="0" y="0"/>
            <a:ext cx="9144000" cy="6112432"/>
          </a:xfrm>
          <a:prstGeom prst="rect">
            <a:avLst/>
          </a:prstGeom>
          <a:noFill/>
        </p:spPr>
      </p:pic>
      <p:pic>
        <p:nvPicPr>
          <p:cNvPr id="28674" name="Picture 2" descr="Résultat de recherche d'images pour &quot;logo centre preparation mariag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028384" y="4437112"/>
            <a:ext cx="504056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0" y="0"/>
            <a:ext cx="9203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1" y="0"/>
            <a:ext cx="9203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-1" y="0"/>
            <a:ext cx="9203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0" y="0"/>
            <a:ext cx="9203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14108" r="14498" b="3907"/>
          <a:stretch>
            <a:fillRect/>
          </a:stretch>
        </p:blipFill>
        <p:spPr bwMode="auto">
          <a:xfrm>
            <a:off x="0" y="0"/>
            <a:ext cx="9144000" cy="691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3945" b="3907"/>
          <a:stretch>
            <a:fillRect/>
          </a:stretch>
        </p:blipFill>
        <p:spPr bwMode="auto">
          <a:xfrm>
            <a:off x="1" y="0"/>
            <a:ext cx="920303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13555" r="15052" b="3907"/>
          <a:stretch>
            <a:fillRect/>
          </a:stretch>
        </p:blipFill>
        <p:spPr bwMode="auto">
          <a:xfrm>
            <a:off x="0" y="0"/>
            <a:ext cx="9144000" cy="691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0</Words>
  <Application>Microsoft Office PowerPoint</Application>
  <PresentationFormat>Affichage à l'écran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jerome.mutin</dc:creator>
  <cp:lastModifiedBy>jerome.mutin</cp:lastModifiedBy>
  <cp:revision>67</cp:revision>
  <dcterms:created xsi:type="dcterms:W3CDTF">2018-01-20T21:12:20Z</dcterms:created>
  <dcterms:modified xsi:type="dcterms:W3CDTF">2018-02-16T09:57:41Z</dcterms:modified>
</cp:coreProperties>
</file>