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drawing3.xml" ContentType="application/vnd.ms-office.drawingml.diagramDrawing+xml"/>
  <Override PartName="/ppt/diagrams/colors1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diagrams/quickStyle18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diagrams/layout18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colors18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slides/slide28.xml" ContentType="application/vnd.openxmlformats-officedocument.presentationml.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1" r:id="rId3"/>
    <p:sldId id="299" r:id="rId4"/>
    <p:sldId id="272" r:id="rId5"/>
    <p:sldId id="273" r:id="rId6"/>
    <p:sldId id="274" r:id="rId7"/>
    <p:sldId id="280" r:id="rId8"/>
    <p:sldId id="281" r:id="rId9"/>
    <p:sldId id="275" r:id="rId10"/>
    <p:sldId id="293" r:id="rId11"/>
    <p:sldId id="256" r:id="rId12"/>
    <p:sldId id="276" r:id="rId13"/>
    <p:sldId id="294" r:id="rId14"/>
    <p:sldId id="258" r:id="rId15"/>
    <p:sldId id="295" r:id="rId16"/>
    <p:sldId id="277" r:id="rId17"/>
    <p:sldId id="259" r:id="rId18"/>
    <p:sldId id="296" r:id="rId19"/>
    <p:sldId id="278" r:id="rId20"/>
    <p:sldId id="260" r:id="rId21"/>
    <p:sldId id="297" r:id="rId22"/>
    <p:sldId id="279" r:id="rId23"/>
    <p:sldId id="266" r:id="rId24"/>
    <p:sldId id="282" r:id="rId25"/>
    <p:sldId id="283" r:id="rId26"/>
    <p:sldId id="284" r:id="rId27"/>
    <p:sldId id="288" r:id="rId28"/>
    <p:sldId id="286" r:id="rId29"/>
    <p:sldId id="285" r:id="rId30"/>
    <p:sldId id="287" r:id="rId31"/>
    <p:sldId id="268" r:id="rId32"/>
    <p:sldId id="289" r:id="rId33"/>
    <p:sldId id="290" r:id="rId34"/>
    <p:sldId id="291" r:id="rId35"/>
    <p:sldId id="292" r:id="rId36"/>
    <p:sldId id="298" r:id="rId3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 autoAdjust="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image" Target="../media/image1.jpeg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image" Target="../media/image1.jpeg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image" Target="../media/image1.jpeg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image" Target="../media/image1.jpeg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diagrams/_rels/data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image" Target="../media/image1.jpeg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diagrams/_rels/data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image" Target="../media/image1.jpeg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diagrams/_rels/data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image" Target="../media/image1.jpeg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diagrams/_rels/data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image" Target="../media/image1.jpeg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diagrams/_rels/data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image" Target="../media/image1.jpeg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diagrams/_rels/data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image" Target="../media/image1.jpeg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image" Target="../media/image1.jpeg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image" Target="../media/image1.jpeg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image" Target="../media/image1.jpeg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image" Target="../media/image1.jpeg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image" Target="../media/image1.jpeg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image" Target="../media/image1.jpeg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image" Target="../media/image1.jpeg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image" Target="../media/image1.jpeg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image" Target="../media/image7.jpeg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1.jpe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image" Target="../media/image7.jpeg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1.jpeg"/></Relationships>
</file>

<file path=ppt/diagrams/_rels/drawing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image" Target="../media/image7.jpeg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1.jpeg"/></Relationships>
</file>

<file path=ppt/diagrams/_rels/drawing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image" Target="../media/image7.jpeg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1.jpeg"/></Relationships>
</file>

<file path=ppt/diagrams/_rels/drawing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image" Target="../media/image7.jpeg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1.jpeg"/></Relationships>
</file>

<file path=ppt/diagrams/_rels/drawing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image" Target="../media/image7.jpeg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1.jpeg"/></Relationships>
</file>

<file path=ppt/diagrams/_rels/drawing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image" Target="../media/image7.jpeg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1.jpeg"/></Relationships>
</file>

<file path=ppt/diagrams/_rels/drawing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image" Target="../media/image7.jpeg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1.jpeg"/></Relationships>
</file>

<file path=ppt/diagrams/_rels/drawing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image" Target="../media/image7.jpeg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1.jpeg"/></Relationships>
</file>

<file path=ppt/diagrams/_rels/drawing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image" Target="../media/image7.jpeg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1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image" Target="../media/image7.jpeg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1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image" Target="../media/image7.jpeg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1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image" Target="../media/image7.jpeg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1.jpe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image" Target="../media/image7.jpeg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1.jpe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image" Target="../media/image7.jpeg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1.jpe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image" Target="../media/image7.jpeg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1.jpe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image" Target="../media/image7.jpeg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1.jpe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image" Target="../media/image7.jpeg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9E6D80-DEEA-4F98-BCBD-49D3E965D1D8}" type="doc">
      <dgm:prSet loTypeId="urn:microsoft.com/office/officeart/2008/layout/HexagonCluster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F8503229-1026-459B-9E32-1E8B7E7B42A3}">
      <dgm:prSet phldrT="[Texte]"/>
      <dgm:spPr/>
      <dgm:t>
        <a:bodyPr/>
        <a:lstStyle/>
        <a:p>
          <a:endParaRPr lang="fr-FR" dirty="0"/>
        </a:p>
      </dgm:t>
    </dgm:pt>
    <dgm:pt modelId="{D065FBD4-057A-4902-93E7-FFB8E0AE8A68}" type="parTrans" cxnId="{44D4EFEC-5F39-460E-8572-52C2FB49FF14}">
      <dgm:prSet/>
      <dgm:spPr/>
      <dgm:t>
        <a:bodyPr/>
        <a:lstStyle/>
        <a:p>
          <a:endParaRPr lang="fr-FR"/>
        </a:p>
      </dgm:t>
    </dgm:pt>
    <dgm:pt modelId="{9B7BC387-10D2-406D-B512-9CA718539760}" type="sibTrans" cxnId="{44D4EFEC-5F39-460E-8572-52C2FB49FF14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</dgm:spPr>
      <dgm:t>
        <a:bodyPr/>
        <a:lstStyle/>
        <a:p>
          <a:endParaRPr lang="fr-FR"/>
        </a:p>
      </dgm:t>
    </dgm:pt>
    <dgm:pt modelId="{10F8D0B6-D109-4BF2-AF23-6E40BB6B8543}">
      <dgm:prSet phldrT="[Texte]"/>
      <dgm:spPr/>
      <dgm:t>
        <a:bodyPr/>
        <a:lstStyle/>
        <a:p>
          <a:endParaRPr lang="fr-FR" dirty="0"/>
        </a:p>
      </dgm:t>
    </dgm:pt>
    <dgm:pt modelId="{878CA306-51F2-4DE8-9942-3826C6F79299}" type="parTrans" cxnId="{701DC608-5800-45DB-848F-BDA533F345AF}">
      <dgm:prSet/>
      <dgm:spPr/>
      <dgm:t>
        <a:bodyPr/>
        <a:lstStyle/>
        <a:p>
          <a:endParaRPr lang="fr-FR"/>
        </a:p>
      </dgm:t>
    </dgm:pt>
    <dgm:pt modelId="{247887F3-6A64-4635-9829-ACCD3B66B7CA}" type="sibTrans" cxnId="{701DC608-5800-45DB-848F-BDA533F345AF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38000" b="-38000"/>
          </a:stretch>
        </a:blipFill>
      </dgm:spPr>
      <dgm:t>
        <a:bodyPr/>
        <a:lstStyle/>
        <a:p>
          <a:endParaRPr lang="fr-FR"/>
        </a:p>
      </dgm:t>
    </dgm:pt>
    <dgm:pt modelId="{F8FD3314-FC20-4553-8B91-3DEB60AEBE16}">
      <dgm:prSet phldrT="[Texte]"/>
      <dgm:spPr/>
      <dgm:t>
        <a:bodyPr/>
        <a:lstStyle/>
        <a:p>
          <a:endParaRPr lang="fr-FR" dirty="0"/>
        </a:p>
      </dgm:t>
    </dgm:pt>
    <dgm:pt modelId="{327F8680-B355-44A0-AA14-E1B8374820A8}" type="parTrans" cxnId="{63112B07-5F22-4F7D-9B70-7862CEBA5AAF}">
      <dgm:prSet/>
      <dgm:spPr/>
      <dgm:t>
        <a:bodyPr/>
        <a:lstStyle/>
        <a:p>
          <a:endParaRPr lang="fr-FR"/>
        </a:p>
      </dgm:t>
    </dgm:pt>
    <dgm:pt modelId="{781CDAE6-9DB7-487E-AF5C-9BEBD1D7D5E3}" type="sibTrans" cxnId="{63112B07-5F22-4F7D-9B70-7862CEBA5AAF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  <dgm:t>
        <a:bodyPr/>
        <a:lstStyle/>
        <a:p>
          <a:endParaRPr lang="fr-FR"/>
        </a:p>
      </dgm:t>
    </dgm:pt>
    <dgm:pt modelId="{4C92C0D7-26AB-45DF-827C-6039B41EF423}">
      <dgm:prSet/>
      <dgm:spPr/>
      <dgm:t>
        <a:bodyPr/>
        <a:lstStyle/>
        <a:p>
          <a:endParaRPr lang="fr-FR" dirty="0"/>
        </a:p>
      </dgm:t>
    </dgm:pt>
    <dgm:pt modelId="{98D335AC-6FE1-4D67-879A-D588E486CF70}" type="parTrans" cxnId="{B1B98F1E-0696-4517-88E0-A28EF50D5825}">
      <dgm:prSet/>
      <dgm:spPr/>
      <dgm:t>
        <a:bodyPr/>
        <a:lstStyle/>
        <a:p>
          <a:endParaRPr lang="fr-FR"/>
        </a:p>
      </dgm:t>
    </dgm:pt>
    <dgm:pt modelId="{2D1141B7-CB3E-40BE-B51D-4B7B12247805}" type="sibTrans" cxnId="{B1B98F1E-0696-4517-88E0-A28EF50D5825}">
      <dgm:prSet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  <dgm:t>
        <a:bodyPr/>
        <a:lstStyle/>
        <a:p>
          <a:endParaRPr lang="fr-FR"/>
        </a:p>
      </dgm:t>
    </dgm:pt>
    <dgm:pt modelId="{9C32EC30-8DEA-4A5F-A07E-764D7593CD08}">
      <dgm:prSet/>
      <dgm:spPr/>
      <dgm:t>
        <a:bodyPr/>
        <a:lstStyle/>
        <a:p>
          <a:endParaRPr lang="fr-FR" dirty="0"/>
        </a:p>
      </dgm:t>
    </dgm:pt>
    <dgm:pt modelId="{CA16FD9A-686D-4BBC-A5C9-4AB6AEBF02C0}" type="parTrans" cxnId="{401EC0BE-42FC-4A78-8066-E6A0A6FB0D85}">
      <dgm:prSet/>
      <dgm:spPr/>
      <dgm:t>
        <a:bodyPr/>
        <a:lstStyle/>
        <a:p>
          <a:endParaRPr lang="fr-FR"/>
        </a:p>
      </dgm:t>
    </dgm:pt>
    <dgm:pt modelId="{15756E66-E34C-49E2-BB9F-75AA25E0AC00}" type="sibTrans" cxnId="{401EC0BE-42FC-4A78-8066-E6A0A6FB0D85}">
      <dgm:prSet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fr-FR"/>
        </a:p>
      </dgm:t>
    </dgm:pt>
    <dgm:pt modelId="{6C1474B4-421E-4158-92E2-50EBFAC66EE9}">
      <dgm:prSet/>
      <dgm:spPr/>
      <dgm:t>
        <a:bodyPr/>
        <a:lstStyle/>
        <a:p>
          <a:endParaRPr lang="fr-FR" dirty="0"/>
        </a:p>
      </dgm:t>
    </dgm:pt>
    <dgm:pt modelId="{8488DE9F-8797-4508-ABA9-A8409D76E954}" type="parTrans" cxnId="{FA3F9D33-659F-4556-93C2-7AE56D12648B}">
      <dgm:prSet/>
      <dgm:spPr/>
      <dgm:t>
        <a:bodyPr/>
        <a:lstStyle/>
        <a:p>
          <a:endParaRPr lang="fr-FR"/>
        </a:p>
      </dgm:t>
    </dgm:pt>
    <dgm:pt modelId="{F05E65DC-9B96-46E1-9F1D-33C286EEBA03}" type="sibTrans" cxnId="{FA3F9D33-659F-4556-93C2-7AE56D12648B}">
      <dgm:prSet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  <dgm:t>
        <a:bodyPr/>
        <a:lstStyle/>
        <a:p>
          <a:endParaRPr lang="fr-FR"/>
        </a:p>
      </dgm:t>
    </dgm:pt>
    <dgm:pt modelId="{9CDCCFEE-1A79-49DF-8B3F-87DB3D938054}">
      <dgm:prSet/>
      <dgm:spPr/>
      <dgm:t>
        <a:bodyPr/>
        <a:lstStyle/>
        <a:p>
          <a:endParaRPr lang="fr-FR" dirty="0"/>
        </a:p>
      </dgm:t>
    </dgm:pt>
    <dgm:pt modelId="{E5C61A6F-BD75-4F38-983F-23A92D92A5FA}" type="sibTrans" cxnId="{F0C3BC2E-196D-46EE-86C0-129D06D05A9D}">
      <dgm:prSet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fr-FR"/>
        </a:p>
      </dgm:t>
    </dgm:pt>
    <dgm:pt modelId="{D77F0774-342A-44ED-B5B7-9C3D1BA45DC0}" type="parTrans" cxnId="{F0C3BC2E-196D-46EE-86C0-129D06D05A9D}">
      <dgm:prSet/>
      <dgm:spPr/>
      <dgm:t>
        <a:bodyPr/>
        <a:lstStyle/>
        <a:p>
          <a:endParaRPr lang="fr-FR"/>
        </a:p>
      </dgm:t>
    </dgm:pt>
    <dgm:pt modelId="{D2768900-319D-4BF4-B339-58F5073FF39B}" type="pres">
      <dgm:prSet presAssocID="{709E6D80-DEEA-4F98-BCBD-49D3E965D1D8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fr-FR"/>
        </a:p>
      </dgm:t>
    </dgm:pt>
    <dgm:pt modelId="{A044847E-2F81-4E37-A55E-3DF762C7D603}" type="pres">
      <dgm:prSet presAssocID="{9CDCCFEE-1A79-49DF-8B3F-87DB3D938054}" presName="text1" presStyleCnt="0"/>
      <dgm:spPr/>
    </dgm:pt>
    <dgm:pt modelId="{8DCC0991-1C70-410D-B03E-C846C226B6CA}" type="pres">
      <dgm:prSet presAssocID="{9CDCCFEE-1A79-49DF-8B3F-87DB3D938054}" presName="textRepeatNode" presStyleLbl="alignNode1" presStyleIdx="0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AA9F266-4A15-413D-B1D6-6C2CF398AF2B}" type="pres">
      <dgm:prSet presAssocID="{9CDCCFEE-1A79-49DF-8B3F-87DB3D938054}" presName="textaccent1" presStyleCnt="0"/>
      <dgm:spPr/>
    </dgm:pt>
    <dgm:pt modelId="{020A910B-558F-41A7-89BB-D18250063948}" type="pres">
      <dgm:prSet presAssocID="{9CDCCFEE-1A79-49DF-8B3F-87DB3D938054}" presName="accentRepeatNode" presStyleLbl="solidAlignAcc1" presStyleIdx="0" presStyleCnt="14"/>
      <dgm:spPr/>
    </dgm:pt>
    <dgm:pt modelId="{EE46D0E5-8523-4022-8798-70EF44B70D44}" type="pres">
      <dgm:prSet presAssocID="{E5C61A6F-BD75-4F38-983F-23A92D92A5FA}" presName="image1" presStyleCnt="0"/>
      <dgm:spPr/>
    </dgm:pt>
    <dgm:pt modelId="{BE5FD9DC-F90B-4F4C-98AD-F3EB2C5AA95C}" type="pres">
      <dgm:prSet presAssocID="{E5C61A6F-BD75-4F38-983F-23A92D92A5FA}" presName="imageRepeatNode" presStyleLbl="alignAcc1" presStyleIdx="0" presStyleCnt="7"/>
      <dgm:spPr/>
      <dgm:t>
        <a:bodyPr/>
        <a:lstStyle/>
        <a:p>
          <a:endParaRPr lang="fr-FR"/>
        </a:p>
      </dgm:t>
    </dgm:pt>
    <dgm:pt modelId="{22ED0D43-82AF-4846-AD19-2257D7FC5657}" type="pres">
      <dgm:prSet presAssocID="{E5C61A6F-BD75-4F38-983F-23A92D92A5FA}" presName="imageaccent1" presStyleCnt="0"/>
      <dgm:spPr/>
    </dgm:pt>
    <dgm:pt modelId="{C474FFA7-D9C7-43F3-B777-88B3C3B7D57B}" type="pres">
      <dgm:prSet presAssocID="{E5C61A6F-BD75-4F38-983F-23A92D92A5FA}" presName="accentRepeatNode" presStyleLbl="solidAlignAcc1" presStyleIdx="1" presStyleCnt="14"/>
      <dgm:spPr/>
    </dgm:pt>
    <dgm:pt modelId="{634AD58D-609E-49FC-9501-7B0412C32773}" type="pres">
      <dgm:prSet presAssocID="{4C92C0D7-26AB-45DF-827C-6039B41EF423}" presName="text2" presStyleCnt="0"/>
      <dgm:spPr/>
    </dgm:pt>
    <dgm:pt modelId="{C9878CAC-E828-4ECD-B050-6A48916A97C4}" type="pres">
      <dgm:prSet presAssocID="{4C92C0D7-26AB-45DF-827C-6039B41EF423}" presName="textRepeatNode" presStyleLbl="alignNode1" presStyleIdx="1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1EBF9D4-7A3B-4ADC-BD15-DD6663F0CD97}" type="pres">
      <dgm:prSet presAssocID="{4C92C0D7-26AB-45DF-827C-6039B41EF423}" presName="textaccent2" presStyleCnt="0"/>
      <dgm:spPr/>
    </dgm:pt>
    <dgm:pt modelId="{2E86E6CA-675F-4741-99FE-409C82A0687F}" type="pres">
      <dgm:prSet presAssocID="{4C92C0D7-26AB-45DF-827C-6039B41EF423}" presName="accentRepeatNode" presStyleLbl="solidAlignAcc1" presStyleIdx="2" presStyleCnt="14"/>
      <dgm:spPr/>
    </dgm:pt>
    <dgm:pt modelId="{399A8133-B326-4B50-A8FC-D3D8EC7C9DA0}" type="pres">
      <dgm:prSet presAssocID="{2D1141B7-CB3E-40BE-B51D-4B7B12247805}" presName="image2" presStyleCnt="0"/>
      <dgm:spPr/>
    </dgm:pt>
    <dgm:pt modelId="{D413049B-C026-475B-A031-7BA2C5B8E70F}" type="pres">
      <dgm:prSet presAssocID="{2D1141B7-CB3E-40BE-B51D-4B7B12247805}" presName="imageRepeatNode" presStyleLbl="alignAcc1" presStyleIdx="1" presStyleCnt="7"/>
      <dgm:spPr/>
      <dgm:t>
        <a:bodyPr/>
        <a:lstStyle/>
        <a:p>
          <a:endParaRPr lang="fr-FR"/>
        </a:p>
      </dgm:t>
    </dgm:pt>
    <dgm:pt modelId="{C472E719-0076-4EC2-A47D-04A73089CA6E}" type="pres">
      <dgm:prSet presAssocID="{2D1141B7-CB3E-40BE-B51D-4B7B12247805}" presName="imageaccent2" presStyleCnt="0"/>
      <dgm:spPr/>
    </dgm:pt>
    <dgm:pt modelId="{644F21D5-C246-4CF1-ACAC-62143BBA4618}" type="pres">
      <dgm:prSet presAssocID="{2D1141B7-CB3E-40BE-B51D-4B7B12247805}" presName="accentRepeatNode" presStyleLbl="solidAlignAcc1" presStyleIdx="3" presStyleCnt="14"/>
      <dgm:spPr/>
    </dgm:pt>
    <dgm:pt modelId="{0BCC3C7D-A028-4106-ADD5-459A546B7F14}" type="pres">
      <dgm:prSet presAssocID="{9C32EC30-8DEA-4A5F-A07E-764D7593CD08}" presName="text3" presStyleCnt="0"/>
      <dgm:spPr/>
    </dgm:pt>
    <dgm:pt modelId="{D01FCCC4-029E-4B40-8D19-B49A25EF8657}" type="pres">
      <dgm:prSet presAssocID="{9C32EC30-8DEA-4A5F-A07E-764D7593CD08}" presName="textRepeatNode" presStyleLbl="alignNode1" presStyleIdx="2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C54A410-54E1-4F9E-ACCA-38910EFF9306}" type="pres">
      <dgm:prSet presAssocID="{9C32EC30-8DEA-4A5F-A07E-764D7593CD08}" presName="textaccent3" presStyleCnt="0"/>
      <dgm:spPr/>
    </dgm:pt>
    <dgm:pt modelId="{707AED02-902C-48D2-9C08-4D58B24B2C07}" type="pres">
      <dgm:prSet presAssocID="{9C32EC30-8DEA-4A5F-A07E-764D7593CD08}" presName="accentRepeatNode" presStyleLbl="solidAlignAcc1" presStyleIdx="4" presStyleCnt="14"/>
      <dgm:spPr/>
    </dgm:pt>
    <dgm:pt modelId="{D98D1845-C637-4E98-8A7A-5F9D361A0066}" type="pres">
      <dgm:prSet presAssocID="{15756E66-E34C-49E2-BB9F-75AA25E0AC00}" presName="image3" presStyleCnt="0"/>
      <dgm:spPr/>
    </dgm:pt>
    <dgm:pt modelId="{4E8860A9-CD5A-49A7-8504-46AF6837060A}" type="pres">
      <dgm:prSet presAssocID="{15756E66-E34C-49E2-BB9F-75AA25E0AC00}" presName="imageRepeatNode" presStyleLbl="alignAcc1" presStyleIdx="2" presStyleCnt="7"/>
      <dgm:spPr/>
      <dgm:t>
        <a:bodyPr/>
        <a:lstStyle/>
        <a:p>
          <a:endParaRPr lang="fr-FR"/>
        </a:p>
      </dgm:t>
    </dgm:pt>
    <dgm:pt modelId="{22884040-A9DD-49D4-84A2-3C55782945CB}" type="pres">
      <dgm:prSet presAssocID="{15756E66-E34C-49E2-BB9F-75AA25E0AC00}" presName="imageaccent3" presStyleCnt="0"/>
      <dgm:spPr/>
    </dgm:pt>
    <dgm:pt modelId="{D14D383E-A53F-4015-9057-2D858EC55C39}" type="pres">
      <dgm:prSet presAssocID="{15756E66-E34C-49E2-BB9F-75AA25E0AC00}" presName="accentRepeatNode" presStyleLbl="solidAlignAcc1" presStyleIdx="5" presStyleCnt="14"/>
      <dgm:spPr/>
    </dgm:pt>
    <dgm:pt modelId="{FE0BE647-DC72-4EC8-BFB7-9DF52BBE9254}" type="pres">
      <dgm:prSet presAssocID="{F8503229-1026-459B-9E32-1E8B7E7B42A3}" presName="text4" presStyleCnt="0"/>
      <dgm:spPr/>
    </dgm:pt>
    <dgm:pt modelId="{0C0A5041-9D71-4521-9811-49C57697C9EE}" type="pres">
      <dgm:prSet presAssocID="{F8503229-1026-459B-9E32-1E8B7E7B42A3}" presName="textRepeatNode" presStyleLbl="alignNode1" presStyleIdx="3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DA08FB8-E368-4E5B-BA52-FFDBCC08AC63}" type="pres">
      <dgm:prSet presAssocID="{F8503229-1026-459B-9E32-1E8B7E7B42A3}" presName="textaccent4" presStyleCnt="0"/>
      <dgm:spPr/>
    </dgm:pt>
    <dgm:pt modelId="{0341722A-C3A2-47CD-917D-6D695C566ADB}" type="pres">
      <dgm:prSet presAssocID="{F8503229-1026-459B-9E32-1E8B7E7B42A3}" presName="accentRepeatNode" presStyleLbl="solidAlignAcc1" presStyleIdx="6" presStyleCnt="14"/>
      <dgm:spPr/>
    </dgm:pt>
    <dgm:pt modelId="{1B01ED15-36E4-4B1E-A350-BA909565533D}" type="pres">
      <dgm:prSet presAssocID="{9B7BC387-10D2-406D-B512-9CA718539760}" presName="image4" presStyleCnt="0"/>
      <dgm:spPr/>
    </dgm:pt>
    <dgm:pt modelId="{1445FA7A-25DC-43F5-A588-77AC26447D72}" type="pres">
      <dgm:prSet presAssocID="{9B7BC387-10D2-406D-B512-9CA718539760}" presName="imageRepeatNode" presStyleLbl="alignAcc1" presStyleIdx="3" presStyleCnt="7" custLinFactNeighborX="564"/>
      <dgm:spPr/>
      <dgm:t>
        <a:bodyPr/>
        <a:lstStyle/>
        <a:p>
          <a:endParaRPr lang="fr-FR"/>
        </a:p>
      </dgm:t>
    </dgm:pt>
    <dgm:pt modelId="{2769BA73-75BC-456A-8A81-7029BB135FDC}" type="pres">
      <dgm:prSet presAssocID="{9B7BC387-10D2-406D-B512-9CA718539760}" presName="imageaccent4" presStyleCnt="0"/>
      <dgm:spPr/>
    </dgm:pt>
    <dgm:pt modelId="{40CF4B40-4AFA-43D8-A912-2CDF8FADA4A9}" type="pres">
      <dgm:prSet presAssocID="{9B7BC387-10D2-406D-B512-9CA718539760}" presName="accentRepeatNode" presStyleLbl="solidAlignAcc1" presStyleIdx="7" presStyleCnt="14"/>
      <dgm:spPr/>
    </dgm:pt>
    <dgm:pt modelId="{2675D90B-09AA-444F-9AFA-98B0FF2B8D94}" type="pres">
      <dgm:prSet presAssocID="{6C1474B4-421E-4158-92E2-50EBFAC66EE9}" presName="text5" presStyleCnt="0"/>
      <dgm:spPr/>
    </dgm:pt>
    <dgm:pt modelId="{6543B06F-8B30-48A3-911A-8752CA25B216}" type="pres">
      <dgm:prSet presAssocID="{6C1474B4-421E-4158-92E2-50EBFAC66EE9}" presName="textRepeatNode" presStyleLbl="alignNode1" presStyleIdx="4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23C54FB-4CE5-485F-B3DF-96881E60CEE0}" type="pres">
      <dgm:prSet presAssocID="{6C1474B4-421E-4158-92E2-50EBFAC66EE9}" presName="textaccent5" presStyleCnt="0"/>
      <dgm:spPr/>
    </dgm:pt>
    <dgm:pt modelId="{0DE19D9F-AFDD-4733-92F3-6F32FA8E5402}" type="pres">
      <dgm:prSet presAssocID="{6C1474B4-421E-4158-92E2-50EBFAC66EE9}" presName="accentRepeatNode" presStyleLbl="solidAlignAcc1" presStyleIdx="8" presStyleCnt="14"/>
      <dgm:spPr/>
    </dgm:pt>
    <dgm:pt modelId="{DC10C4DC-8668-4D27-8490-938192D72F01}" type="pres">
      <dgm:prSet presAssocID="{F05E65DC-9B96-46E1-9F1D-33C286EEBA03}" presName="image5" presStyleCnt="0"/>
      <dgm:spPr/>
    </dgm:pt>
    <dgm:pt modelId="{E14DD1D8-03B1-41A8-B4A5-90185BB77D63}" type="pres">
      <dgm:prSet presAssocID="{F05E65DC-9B96-46E1-9F1D-33C286EEBA03}" presName="imageRepeatNode" presStyleLbl="alignAcc1" presStyleIdx="4" presStyleCnt="7"/>
      <dgm:spPr/>
      <dgm:t>
        <a:bodyPr/>
        <a:lstStyle/>
        <a:p>
          <a:endParaRPr lang="fr-FR"/>
        </a:p>
      </dgm:t>
    </dgm:pt>
    <dgm:pt modelId="{01D3A4AD-EEDF-4584-8105-86B138A733A1}" type="pres">
      <dgm:prSet presAssocID="{F05E65DC-9B96-46E1-9F1D-33C286EEBA03}" presName="imageaccent5" presStyleCnt="0"/>
      <dgm:spPr/>
    </dgm:pt>
    <dgm:pt modelId="{67016E6E-D622-40A0-A376-B1671A5669D7}" type="pres">
      <dgm:prSet presAssocID="{F05E65DC-9B96-46E1-9F1D-33C286EEBA03}" presName="accentRepeatNode" presStyleLbl="solidAlignAcc1" presStyleIdx="9" presStyleCnt="14"/>
      <dgm:spPr/>
    </dgm:pt>
    <dgm:pt modelId="{194B1EEB-F129-4933-9D73-CBE7471720A4}" type="pres">
      <dgm:prSet presAssocID="{10F8D0B6-D109-4BF2-AF23-6E40BB6B8543}" presName="text6" presStyleCnt="0"/>
      <dgm:spPr/>
    </dgm:pt>
    <dgm:pt modelId="{8AF416B7-71E1-4393-95B5-034CE938514F}" type="pres">
      <dgm:prSet presAssocID="{10F8D0B6-D109-4BF2-AF23-6E40BB6B8543}" presName="textRepeatNode" presStyleLbl="alignNode1" presStyleIdx="5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A5EA6BD-3D7F-423E-95E5-036F05A0ADF5}" type="pres">
      <dgm:prSet presAssocID="{10F8D0B6-D109-4BF2-AF23-6E40BB6B8543}" presName="textaccent6" presStyleCnt="0"/>
      <dgm:spPr/>
    </dgm:pt>
    <dgm:pt modelId="{4EE9EFFF-3193-42F5-977F-CBA7B07D5AAF}" type="pres">
      <dgm:prSet presAssocID="{10F8D0B6-D109-4BF2-AF23-6E40BB6B8543}" presName="accentRepeatNode" presStyleLbl="solidAlignAcc1" presStyleIdx="10" presStyleCnt="14"/>
      <dgm:spPr/>
    </dgm:pt>
    <dgm:pt modelId="{F989D068-440F-461B-9299-753AC1D49875}" type="pres">
      <dgm:prSet presAssocID="{247887F3-6A64-4635-9829-ACCD3B66B7CA}" presName="image6" presStyleCnt="0"/>
      <dgm:spPr/>
    </dgm:pt>
    <dgm:pt modelId="{90DD95B2-92F8-406C-A2E7-E4350E93769E}" type="pres">
      <dgm:prSet presAssocID="{247887F3-6A64-4635-9829-ACCD3B66B7CA}" presName="imageRepeatNode" presStyleLbl="alignAcc1" presStyleIdx="5" presStyleCnt="7"/>
      <dgm:spPr/>
      <dgm:t>
        <a:bodyPr/>
        <a:lstStyle/>
        <a:p>
          <a:endParaRPr lang="fr-FR"/>
        </a:p>
      </dgm:t>
    </dgm:pt>
    <dgm:pt modelId="{3C8C8BB4-E170-415E-BD18-44E66690EA25}" type="pres">
      <dgm:prSet presAssocID="{247887F3-6A64-4635-9829-ACCD3B66B7CA}" presName="imageaccent6" presStyleCnt="0"/>
      <dgm:spPr/>
    </dgm:pt>
    <dgm:pt modelId="{35C57EF9-12BF-4259-8546-2A28F183981C}" type="pres">
      <dgm:prSet presAssocID="{247887F3-6A64-4635-9829-ACCD3B66B7CA}" presName="accentRepeatNode" presStyleLbl="solidAlignAcc1" presStyleIdx="11" presStyleCnt="14"/>
      <dgm:spPr/>
    </dgm:pt>
    <dgm:pt modelId="{3D17CD7F-7C6D-4A92-8C57-DA14ABFD62BD}" type="pres">
      <dgm:prSet presAssocID="{F8FD3314-FC20-4553-8B91-3DEB60AEBE16}" presName="text7" presStyleCnt="0"/>
      <dgm:spPr/>
    </dgm:pt>
    <dgm:pt modelId="{B89D24E9-230C-446E-9D39-FEB29D235730}" type="pres">
      <dgm:prSet presAssocID="{F8FD3314-FC20-4553-8B91-3DEB60AEBE16}" presName="textRepeatNode" presStyleLbl="alignNode1" presStyleIdx="6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0764F32-1F4D-46B8-9E9C-4F535895A323}" type="pres">
      <dgm:prSet presAssocID="{F8FD3314-FC20-4553-8B91-3DEB60AEBE16}" presName="textaccent7" presStyleCnt="0"/>
      <dgm:spPr/>
    </dgm:pt>
    <dgm:pt modelId="{FB77241A-6761-4892-98E1-70AE6EAF616A}" type="pres">
      <dgm:prSet presAssocID="{F8FD3314-FC20-4553-8B91-3DEB60AEBE16}" presName="accentRepeatNode" presStyleLbl="solidAlignAcc1" presStyleIdx="12" presStyleCnt="14"/>
      <dgm:spPr/>
    </dgm:pt>
    <dgm:pt modelId="{D56B567A-C4F0-48BA-A554-CC9109797284}" type="pres">
      <dgm:prSet presAssocID="{781CDAE6-9DB7-487E-AF5C-9BEBD1D7D5E3}" presName="image7" presStyleCnt="0"/>
      <dgm:spPr/>
    </dgm:pt>
    <dgm:pt modelId="{DDCB15B4-6F51-45C8-8518-416C5995D152}" type="pres">
      <dgm:prSet presAssocID="{781CDAE6-9DB7-487E-AF5C-9BEBD1D7D5E3}" presName="imageRepeatNode" presStyleLbl="alignAcc1" presStyleIdx="6" presStyleCnt="7"/>
      <dgm:spPr/>
      <dgm:t>
        <a:bodyPr/>
        <a:lstStyle/>
        <a:p>
          <a:endParaRPr lang="fr-FR"/>
        </a:p>
      </dgm:t>
    </dgm:pt>
    <dgm:pt modelId="{5C2F9D94-E633-455E-9EEF-C034BCAD505C}" type="pres">
      <dgm:prSet presAssocID="{781CDAE6-9DB7-487E-AF5C-9BEBD1D7D5E3}" presName="imageaccent7" presStyleCnt="0"/>
      <dgm:spPr/>
    </dgm:pt>
    <dgm:pt modelId="{0EE00F29-8EB5-47F0-9DD8-7AD43F76C2B2}" type="pres">
      <dgm:prSet presAssocID="{781CDAE6-9DB7-487E-AF5C-9BEBD1D7D5E3}" presName="accentRepeatNode" presStyleLbl="solidAlignAcc1" presStyleIdx="13" presStyleCnt="14"/>
      <dgm:spPr/>
    </dgm:pt>
  </dgm:ptLst>
  <dgm:cxnLst>
    <dgm:cxn modelId="{8B74826B-8791-472C-A0C7-DEDCE459B222}" type="presOf" srcId="{781CDAE6-9DB7-487E-AF5C-9BEBD1D7D5E3}" destId="{DDCB15B4-6F51-45C8-8518-416C5995D152}" srcOrd="0" destOrd="0" presId="urn:microsoft.com/office/officeart/2008/layout/HexagonCluster"/>
    <dgm:cxn modelId="{E27C6388-C20E-4FB2-A1A6-00192E0238BE}" type="presOf" srcId="{E5C61A6F-BD75-4F38-983F-23A92D92A5FA}" destId="{BE5FD9DC-F90B-4F4C-98AD-F3EB2C5AA95C}" srcOrd="0" destOrd="0" presId="urn:microsoft.com/office/officeart/2008/layout/HexagonCluster"/>
    <dgm:cxn modelId="{44D4EFEC-5F39-460E-8572-52C2FB49FF14}" srcId="{709E6D80-DEEA-4F98-BCBD-49D3E965D1D8}" destId="{F8503229-1026-459B-9E32-1E8B7E7B42A3}" srcOrd="3" destOrd="0" parTransId="{D065FBD4-057A-4902-93E7-FFB8E0AE8A68}" sibTransId="{9B7BC387-10D2-406D-B512-9CA718539760}"/>
    <dgm:cxn modelId="{B5B59D76-0AD2-476D-A012-7D160C452FD1}" type="presOf" srcId="{709E6D80-DEEA-4F98-BCBD-49D3E965D1D8}" destId="{D2768900-319D-4BF4-B339-58F5073FF39B}" srcOrd="0" destOrd="0" presId="urn:microsoft.com/office/officeart/2008/layout/HexagonCluster"/>
    <dgm:cxn modelId="{76C5E635-A2BD-462E-A55C-56FCDDBDEA6D}" type="presOf" srcId="{9B7BC387-10D2-406D-B512-9CA718539760}" destId="{1445FA7A-25DC-43F5-A588-77AC26447D72}" srcOrd="0" destOrd="0" presId="urn:microsoft.com/office/officeart/2008/layout/HexagonCluster"/>
    <dgm:cxn modelId="{401EC0BE-42FC-4A78-8066-E6A0A6FB0D85}" srcId="{709E6D80-DEEA-4F98-BCBD-49D3E965D1D8}" destId="{9C32EC30-8DEA-4A5F-A07E-764D7593CD08}" srcOrd="2" destOrd="0" parTransId="{CA16FD9A-686D-4BBC-A5C9-4AB6AEBF02C0}" sibTransId="{15756E66-E34C-49E2-BB9F-75AA25E0AC00}"/>
    <dgm:cxn modelId="{F0C3BC2E-196D-46EE-86C0-129D06D05A9D}" srcId="{709E6D80-DEEA-4F98-BCBD-49D3E965D1D8}" destId="{9CDCCFEE-1A79-49DF-8B3F-87DB3D938054}" srcOrd="0" destOrd="0" parTransId="{D77F0774-342A-44ED-B5B7-9C3D1BA45DC0}" sibTransId="{E5C61A6F-BD75-4F38-983F-23A92D92A5FA}"/>
    <dgm:cxn modelId="{701DC608-5800-45DB-848F-BDA533F345AF}" srcId="{709E6D80-DEEA-4F98-BCBD-49D3E965D1D8}" destId="{10F8D0B6-D109-4BF2-AF23-6E40BB6B8543}" srcOrd="5" destOrd="0" parTransId="{878CA306-51F2-4DE8-9942-3826C6F79299}" sibTransId="{247887F3-6A64-4635-9829-ACCD3B66B7CA}"/>
    <dgm:cxn modelId="{23039DF8-2B0F-4CB7-B2F8-97029ACD3706}" type="presOf" srcId="{15756E66-E34C-49E2-BB9F-75AA25E0AC00}" destId="{4E8860A9-CD5A-49A7-8504-46AF6837060A}" srcOrd="0" destOrd="0" presId="urn:microsoft.com/office/officeart/2008/layout/HexagonCluster"/>
    <dgm:cxn modelId="{63112B07-5F22-4F7D-9B70-7862CEBA5AAF}" srcId="{709E6D80-DEEA-4F98-BCBD-49D3E965D1D8}" destId="{F8FD3314-FC20-4553-8B91-3DEB60AEBE16}" srcOrd="6" destOrd="0" parTransId="{327F8680-B355-44A0-AA14-E1B8374820A8}" sibTransId="{781CDAE6-9DB7-487E-AF5C-9BEBD1D7D5E3}"/>
    <dgm:cxn modelId="{013FE4A1-DF3F-4DDF-A17A-505FB0D4D52C}" type="presOf" srcId="{9CDCCFEE-1A79-49DF-8B3F-87DB3D938054}" destId="{8DCC0991-1C70-410D-B03E-C846C226B6CA}" srcOrd="0" destOrd="0" presId="urn:microsoft.com/office/officeart/2008/layout/HexagonCluster"/>
    <dgm:cxn modelId="{A1577D2D-57DB-41B2-B5CD-BF972A359056}" type="presOf" srcId="{F05E65DC-9B96-46E1-9F1D-33C286EEBA03}" destId="{E14DD1D8-03B1-41A8-B4A5-90185BB77D63}" srcOrd="0" destOrd="0" presId="urn:microsoft.com/office/officeart/2008/layout/HexagonCluster"/>
    <dgm:cxn modelId="{169885EC-13B9-467F-B451-5178FB915EA8}" type="presOf" srcId="{F8503229-1026-459B-9E32-1E8B7E7B42A3}" destId="{0C0A5041-9D71-4521-9811-49C57697C9EE}" srcOrd="0" destOrd="0" presId="urn:microsoft.com/office/officeart/2008/layout/HexagonCluster"/>
    <dgm:cxn modelId="{76464F3D-DABB-4A98-82B0-9ABE6F4F8662}" type="presOf" srcId="{2D1141B7-CB3E-40BE-B51D-4B7B12247805}" destId="{D413049B-C026-475B-A031-7BA2C5B8E70F}" srcOrd="0" destOrd="0" presId="urn:microsoft.com/office/officeart/2008/layout/HexagonCluster"/>
    <dgm:cxn modelId="{C8DE63E7-15E8-4230-A72D-BC70352881E9}" type="presOf" srcId="{6C1474B4-421E-4158-92E2-50EBFAC66EE9}" destId="{6543B06F-8B30-48A3-911A-8752CA25B216}" srcOrd="0" destOrd="0" presId="urn:microsoft.com/office/officeart/2008/layout/HexagonCluster"/>
    <dgm:cxn modelId="{6A8BCD06-4145-4D97-AC32-0B27AD7D269C}" type="presOf" srcId="{F8FD3314-FC20-4553-8B91-3DEB60AEBE16}" destId="{B89D24E9-230C-446E-9D39-FEB29D235730}" srcOrd="0" destOrd="0" presId="urn:microsoft.com/office/officeart/2008/layout/HexagonCluster"/>
    <dgm:cxn modelId="{B1B98F1E-0696-4517-88E0-A28EF50D5825}" srcId="{709E6D80-DEEA-4F98-BCBD-49D3E965D1D8}" destId="{4C92C0D7-26AB-45DF-827C-6039B41EF423}" srcOrd="1" destOrd="0" parTransId="{98D335AC-6FE1-4D67-879A-D588E486CF70}" sibTransId="{2D1141B7-CB3E-40BE-B51D-4B7B12247805}"/>
    <dgm:cxn modelId="{5EB8CCD6-5A7C-499A-B017-851E66A99C90}" type="presOf" srcId="{10F8D0B6-D109-4BF2-AF23-6E40BB6B8543}" destId="{8AF416B7-71E1-4393-95B5-034CE938514F}" srcOrd="0" destOrd="0" presId="urn:microsoft.com/office/officeart/2008/layout/HexagonCluster"/>
    <dgm:cxn modelId="{9237CBD3-600E-4CC7-8754-F80E88FD0367}" type="presOf" srcId="{247887F3-6A64-4635-9829-ACCD3B66B7CA}" destId="{90DD95B2-92F8-406C-A2E7-E4350E93769E}" srcOrd="0" destOrd="0" presId="urn:microsoft.com/office/officeart/2008/layout/HexagonCluster"/>
    <dgm:cxn modelId="{D92FA199-F81E-4038-B5D2-C7E0EF661C4A}" type="presOf" srcId="{9C32EC30-8DEA-4A5F-A07E-764D7593CD08}" destId="{D01FCCC4-029E-4B40-8D19-B49A25EF8657}" srcOrd="0" destOrd="0" presId="urn:microsoft.com/office/officeart/2008/layout/HexagonCluster"/>
    <dgm:cxn modelId="{39F0E969-958E-4498-B7C9-4457BDE20D45}" type="presOf" srcId="{4C92C0D7-26AB-45DF-827C-6039B41EF423}" destId="{C9878CAC-E828-4ECD-B050-6A48916A97C4}" srcOrd="0" destOrd="0" presId="urn:microsoft.com/office/officeart/2008/layout/HexagonCluster"/>
    <dgm:cxn modelId="{FA3F9D33-659F-4556-93C2-7AE56D12648B}" srcId="{709E6D80-DEEA-4F98-BCBD-49D3E965D1D8}" destId="{6C1474B4-421E-4158-92E2-50EBFAC66EE9}" srcOrd="4" destOrd="0" parTransId="{8488DE9F-8797-4508-ABA9-A8409D76E954}" sibTransId="{F05E65DC-9B96-46E1-9F1D-33C286EEBA03}"/>
    <dgm:cxn modelId="{668479D1-AF94-4283-AFF5-99DCBD0DC860}" type="presParOf" srcId="{D2768900-319D-4BF4-B339-58F5073FF39B}" destId="{A044847E-2F81-4E37-A55E-3DF762C7D603}" srcOrd="0" destOrd="0" presId="urn:microsoft.com/office/officeart/2008/layout/HexagonCluster"/>
    <dgm:cxn modelId="{EBD6840C-90EE-41AF-B66B-514BC7A6A0B4}" type="presParOf" srcId="{A044847E-2F81-4E37-A55E-3DF762C7D603}" destId="{8DCC0991-1C70-410D-B03E-C846C226B6CA}" srcOrd="0" destOrd="0" presId="urn:microsoft.com/office/officeart/2008/layout/HexagonCluster"/>
    <dgm:cxn modelId="{5024C71E-EB14-4390-8BD7-FF10B7B7AD2D}" type="presParOf" srcId="{D2768900-319D-4BF4-B339-58F5073FF39B}" destId="{2AA9F266-4A15-413D-B1D6-6C2CF398AF2B}" srcOrd="1" destOrd="0" presId="urn:microsoft.com/office/officeart/2008/layout/HexagonCluster"/>
    <dgm:cxn modelId="{F89206F6-3D0F-4991-A080-47C01E6B7A06}" type="presParOf" srcId="{2AA9F266-4A15-413D-B1D6-6C2CF398AF2B}" destId="{020A910B-558F-41A7-89BB-D18250063948}" srcOrd="0" destOrd="0" presId="urn:microsoft.com/office/officeart/2008/layout/HexagonCluster"/>
    <dgm:cxn modelId="{1E6BEE46-6285-4274-A0B6-B483910C24FF}" type="presParOf" srcId="{D2768900-319D-4BF4-B339-58F5073FF39B}" destId="{EE46D0E5-8523-4022-8798-70EF44B70D44}" srcOrd="2" destOrd="0" presId="urn:microsoft.com/office/officeart/2008/layout/HexagonCluster"/>
    <dgm:cxn modelId="{B154F33C-3AC6-454F-A8CC-697BD2962032}" type="presParOf" srcId="{EE46D0E5-8523-4022-8798-70EF44B70D44}" destId="{BE5FD9DC-F90B-4F4C-98AD-F3EB2C5AA95C}" srcOrd="0" destOrd="0" presId="urn:microsoft.com/office/officeart/2008/layout/HexagonCluster"/>
    <dgm:cxn modelId="{B74C068E-0D79-4D1D-BC53-5354430F8A37}" type="presParOf" srcId="{D2768900-319D-4BF4-B339-58F5073FF39B}" destId="{22ED0D43-82AF-4846-AD19-2257D7FC5657}" srcOrd="3" destOrd="0" presId="urn:microsoft.com/office/officeart/2008/layout/HexagonCluster"/>
    <dgm:cxn modelId="{3E860272-563B-4CF8-9EF2-9919383BE9F5}" type="presParOf" srcId="{22ED0D43-82AF-4846-AD19-2257D7FC5657}" destId="{C474FFA7-D9C7-43F3-B777-88B3C3B7D57B}" srcOrd="0" destOrd="0" presId="urn:microsoft.com/office/officeart/2008/layout/HexagonCluster"/>
    <dgm:cxn modelId="{980D59B9-7CF4-4AEC-A4FB-D851092FC923}" type="presParOf" srcId="{D2768900-319D-4BF4-B339-58F5073FF39B}" destId="{634AD58D-609E-49FC-9501-7B0412C32773}" srcOrd="4" destOrd="0" presId="urn:microsoft.com/office/officeart/2008/layout/HexagonCluster"/>
    <dgm:cxn modelId="{5A71AC65-53F4-4268-BC6D-08947934F68A}" type="presParOf" srcId="{634AD58D-609E-49FC-9501-7B0412C32773}" destId="{C9878CAC-E828-4ECD-B050-6A48916A97C4}" srcOrd="0" destOrd="0" presId="urn:microsoft.com/office/officeart/2008/layout/HexagonCluster"/>
    <dgm:cxn modelId="{BCA149C1-FE51-4DCB-9C18-AE95C560D5BF}" type="presParOf" srcId="{D2768900-319D-4BF4-B339-58F5073FF39B}" destId="{81EBF9D4-7A3B-4ADC-BD15-DD6663F0CD97}" srcOrd="5" destOrd="0" presId="urn:microsoft.com/office/officeart/2008/layout/HexagonCluster"/>
    <dgm:cxn modelId="{B8ACB4A6-2922-4FC5-9AD8-0C270491C229}" type="presParOf" srcId="{81EBF9D4-7A3B-4ADC-BD15-DD6663F0CD97}" destId="{2E86E6CA-675F-4741-99FE-409C82A0687F}" srcOrd="0" destOrd="0" presId="urn:microsoft.com/office/officeart/2008/layout/HexagonCluster"/>
    <dgm:cxn modelId="{FD2BC818-80CC-44EA-8B73-E731868E2D7F}" type="presParOf" srcId="{D2768900-319D-4BF4-B339-58F5073FF39B}" destId="{399A8133-B326-4B50-A8FC-D3D8EC7C9DA0}" srcOrd="6" destOrd="0" presId="urn:microsoft.com/office/officeart/2008/layout/HexagonCluster"/>
    <dgm:cxn modelId="{A40F832B-8BEB-4238-B0B4-CABF7F8349F3}" type="presParOf" srcId="{399A8133-B326-4B50-A8FC-D3D8EC7C9DA0}" destId="{D413049B-C026-475B-A031-7BA2C5B8E70F}" srcOrd="0" destOrd="0" presId="urn:microsoft.com/office/officeart/2008/layout/HexagonCluster"/>
    <dgm:cxn modelId="{70F012DF-D6CC-40C7-ADC6-1205C7D9D8A5}" type="presParOf" srcId="{D2768900-319D-4BF4-B339-58F5073FF39B}" destId="{C472E719-0076-4EC2-A47D-04A73089CA6E}" srcOrd="7" destOrd="0" presId="urn:microsoft.com/office/officeart/2008/layout/HexagonCluster"/>
    <dgm:cxn modelId="{B2177761-920E-42A3-9E67-76EDE68A342F}" type="presParOf" srcId="{C472E719-0076-4EC2-A47D-04A73089CA6E}" destId="{644F21D5-C246-4CF1-ACAC-62143BBA4618}" srcOrd="0" destOrd="0" presId="urn:microsoft.com/office/officeart/2008/layout/HexagonCluster"/>
    <dgm:cxn modelId="{B61922CE-2FB6-4471-B6CD-8D07B2219273}" type="presParOf" srcId="{D2768900-319D-4BF4-B339-58F5073FF39B}" destId="{0BCC3C7D-A028-4106-ADD5-459A546B7F14}" srcOrd="8" destOrd="0" presId="urn:microsoft.com/office/officeart/2008/layout/HexagonCluster"/>
    <dgm:cxn modelId="{A0E180BE-CF64-45D8-9875-D3B519F589EE}" type="presParOf" srcId="{0BCC3C7D-A028-4106-ADD5-459A546B7F14}" destId="{D01FCCC4-029E-4B40-8D19-B49A25EF8657}" srcOrd="0" destOrd="0" presId="urn:microsoft.com/office/officeart/2008/layout/HexagonCluster"/>
    <dgm:cxn modelId="{2872401C-178C-4876-B9D0-D37B8D03CD43}" type="presParOf" srcId="{D2768900-319D-4BF4-B339-58F5073FF39B}" destId="{4C54A410-54E1-4F9E-ACCA-38910EFF9306}" srcOrd="9" destOrd="0" presId="urn:microsoft.com/office/officeart/2008/layout/HexagonCluster"/>
    <dgm:cxn modelId="{29A97F20-FAFB-4FFD-A5B3-E946A0E2CFAA}" type="presParOf" srcId="{4C54A410-54E1-4F9E-ACCA-38910EFF9306}" destId="{707AED02-902C-48D2-9C08-4D58B24B2C07}" srcOrd="0" destOrd="0" presId="urn:microsoft.com/office/officeart/2008/layout/HexagonCluster"/>
    <dgm:cxn modelId="{F7547279-B723-47F3-8399-A4C5DF0B5360}" type="presParOf" srcId="{D2768900-319D-4BF4-B339-58F5073FF39B}" destId="{D98D1845-C637-4E98-8A7A-5F9D361A0066}" srcOrd="10" destOrd="0" presId="urn:microsoft.com/office/officeart/2008/layout/HexagonCluster"/>
    <dgm:cxn modelId="{8CF4124A-A220-453B-8D67-F485A63B042F}" type="presParOf" srcId="{D98D1845-C637-4E98-8A7A-5F9D361A0066}" destId="{4E8860A9-CD5A-49A7-8504-46AF6837060A}" srcOrd="0" destOrd="0" presId="urn:microsoft.com/office/officeart/2008/layout/HexagonCluster"/>
    <dgm:cxn modelId="{9AF69F60-5F4D-4A5E-AEC7-74AD00551B45}" type="presParOf" srcId="{D2768900-319D-4BF4-B339-58F5073FF39B}" destId="{22884040-A9DD-49D4-84A2-3C55782945CB}" srcOrd="11" destOrd="0" presId="urn:microsoft.com/office/officeart/2008/layout/HexagonCluster"/>
    <dgm:cxn modelId="{5224947C-A943-4948-8B29-4D382D83B247}" type="presParOf" srcId="{22884040-A9DD-49D4-84A2-3C55782945CB}" destId="{D14D383E-A53F-4015-9057-2D858EC55C39}" srcOrd="0" destOrd="0" presId="urn:microsoft.com/office/officeart/2008/layout/HexagonCluster"/>
    <dgm:cxn modelId="{58E6B41F-E3F6-43C3-8B09-B992A8A43AB4}" type="presParOf" srcId="{D2768900-319D-4BF4-B339-58F5073FF39B}" destId="{FE0BE647-DC72-4EC8-BFB7-9DF52BBE9254}" srcOrd="12" destOrd="0" presId="urn:microsoft.com/office/officeart/2008/layout/HexagonCluster"/>
    <dgm:cxn modelId="{0A340D39-3B1E-4E45-B5AB-A789B0CEF02E}" type="presParOf" srcId="{FE0BE647-DC72-4EC8-BFB7-9DF52BBE9254}" destId="{0C0A5041-9D71-4521-9811-49C57697C9EE}" srcOrd="0" destOrd="0" presId="urn:microsoft.com/office/officeart/2008/layout/HexagonCluster"/>
    <dgm:cxn modelId="{23EE1201-3C5E-419D-AB5F-6C317EA6898D}" type="presParOf" srcId="{D2768900-319D-4BF4-B339-58F5073FF39B}" destId="{3DA08FB8-E368-4E5B-BA52-FFDBCC08AC63}" srcOrd="13" destOrd="0" presId="urn:microsoft.com/office/officeart/2008/layout/HexagonCluster"/>
    <dgm:cxn modelId="{78024FF5-A09F-4C08-8CAF-252F273F78C8}" type="presParOf" srcId="{3DA08FB8-E368-4E5B-BA52-FFDBCC08AC63}" destId="{0341722A-C3A2-47CD-917D-6D695C566ADB}" srcOrd="0" destOrd="0" presId="urn:microsoft.com/office/officeart/2008/layout/HexagonCluster"/>
    <dgm:cxn modelId="{692AB2CA-50D2-4E44-B89C-6D583FBAF0E0}" type="presParOf" srcId="{D2768900-319D-4BF4-B339-58F5073FF39B}" destId="{1B01ED15-36E4-4B1E-A350-BA909565533D}" srcOrd="14" destOrd="0" presId="urn:microsoft.com/office/officeart/2008/layout/HexagonCluster"/>
    <dgm:cxn modelId="{9891F6A0-F0FE-4315-A028-F11556EAFD58}" type="presParOf" srcId="{1B01ED15-36E4-4B1E-A350-BA909565533D}" destId="{1445FA7A-25DC-43F5-A588-77AC26447D72}" srcOrd="0" destOrd="0" presId="urn:microsoft.com/office/officeart/2008/layout/HexagonCluster"/>
    <dgm:cxn modelId="{A8C21910-363F-4E3B-ADB4-60F830BD08F2}" type="presParOf" srcId="{D2768900-319D-4BF4-B339-58F5073FF39B}" destId="{2769BA73-75BC-456A-8A81-7029BB135FDC}" srcOrd="15" destOrd="0" presId="urn:microsoft.com/office/officeart/2008/layout/HexagonCluster"/>
    <dgm:cxn modelId="{0C0C01F9-5A11-40AF-B629-1B92FFC0D605}" type="presParOf" srcId="{2769BA73-75BC-456A-8A81-7029BB135FDC}" destId="{40CF4B40-4AFA-43D8-A912-2CDF8FADA4A9}" srcOrd="0" destOrd="0" presId="urn:microsoft.com/office/officeart/2008/layout/HexagonCluster"/>
    <dgm:cxn modelId="{4E0B31E2-8872-4ECB-85FE-115253C0C0C3}" type="presParOf" srcId="{D2768900-319D-4BF4-B339-58F5073FF39B}" destId="{2675D90B-09AA-444F-9AFA-98B0FF2B8D94}" srcOrd="16" destOrd="0" presId="urn:microsoft.com/office/officeart/2008/layout/HexagonCluster"/>
    <dgm:cxn modelId="{31A453CA-99CA-4E85-BA42-312C13627D8F}" type="presParOf" srcId="{2675D90B-09AA-444F-9AFA-98B0FF2B8D94}" destId="{6543B06F-8B30-48A3-911A-8752CA25B216}" srcOrd="0" destOrd="0" presId="urn:microsoft.com/office/officeart/2008/layout/HexagonCluster"/>
    <dgm:cxn modelId="{BF51C592-B037-496A-A53F-8ACE35425AE2}" type="presParOf" srcId="{D2768900-319D-4BF4-B339-58F5073FF39B}" destId="{223C54FB-4CE5-485F-B3DF-96881E60CEE0}" srcOrd="17" destOrd="0" presId="urn:microsoft.com/office/officeart/2008/layout/HexagonCluster"/>
    <dgm:cxn modelId="{B828860F-77B1-4AD6-BBA3-61C42947FB1C}" type="presParOf" srcId="{223C54FB-4CE5-485F-B3DF-96881E60CEE0}" destId="{0DE19D9F-AFDD-4733-92F3-6F32FA8E5402}" srcOrd="0" destOrd="0" presId="urn:microsoft.com/office/officeart/2008/layout/HexagonCluster"/>
    <dgm:cxn modelId="{2A1F642A-D118-4147-8866-4CCD0E309E76}" type="presParOf" srcId="{D2768900-319D-4BF4-B339-58F5073FF39B}" destId="{DC10C4DC-8668-4D27-8490-938192D72F01}" srcOrd="18" destOrd="0" presId="urn:microsoft.com/office/officeart/2008/layout/HexagonCluster"/>
    <dgm:cxn modelId="{D8775649-88B4-4B43-9263-4E6014C1414A}" type="presParOf" srcId="{DC10C4DC-8668-4D27-8490-938192D72F01}" destId="{E14DD1D8-03B1-41A8-B4A5-90185BB77D63}" srcOrd="0" destOrd="0" presId="urn:microsoft.com/office/officeart/2008/layout/HexagonCluster"/>
    <dgm:cxn modelId="{325F1D70-25DE-4A0A-8AA7-E2A09CA51163}" type="presParOf" srcId="{D2768900-319D-4BF4-B339-58F5073FF39B}" destId="{01D3A4AD-EEDF-4584-8105-86B138A733A1}" srcOrd="19" destOrd="0" presId="urn:microsoft.com/office/officeart/2008/layout/HexagonCluster"/>
    <dgm:cxn modelId="{C92D41A8-EFAA-446F-A9B5-E10EA056AC3A}" type="presParOf" srcId="{01D3A4AD-EEDF-4584-8105-86B138A733A1}" destId="{67016E6E-D622-40A0-A376-B1671A5669D7}" srcOrd="0" destOrd="0" presId="urn:microsoft.com/office/officeart/2008/layout/HexagonCluster"/>
    <dgm:cxn modelId="{BDDA552F-ECE1-47B6-8255-4F239198C2D9}" type="presParOf" srcId="{D2768900-319D-4BF4-B339-58F5073FF39B}" destId="{194B1EEB-F129-4933-9D73-CBE7471720A4}" srcOrd="20" destOrd="0" presId="urn:microsoft.com/office/officeart/2008/layout/HexagonCluster"/>
    <dgm:cxn modelId="{3C8CE06A-D5AB-47B7-9FF2-FE533EA7C69A}" type="presParOf" srcId="{194B1EEB-F129-4933-9D73-CBE7471720A4}" destId="{8AF416B7-71E1-4393-95B5-034CE938514F}" srcOrd="0" destOrd="0" presId="urn:microsoft.com/office/officeart/2008/layout/HexagonCluster"/>
    <dgm:cxn modelId="{7E662B01-C11D-4DF8-BF6F-4354D0CFD7AB}" type="presParOf" srcId="{D2768900-319D-4BF4-B339-58F5073FF39B}" destId="{7A5EA6BD-3D7F-423E-95E5-036F05A0ADF5}" srcOrd="21" destOrd="0" presId="urn:microsoft.com/office/officeart/2008/layout/HexagonCluster"/>
    <dgm:cxn modelId="{11804EE8-F815-4DBE-94F3-D213DC227C2A}" type="presParOf" srcId="{7A5EA6BD-3D7F-423E-95E5-036F05A0ADF5}" destId="{4EE9EFFF-3193-42F5-977F-CBA7B07D5AAF}" srcOrd="0" destOrd="0" presId="urn:microsoft.com/office/officeart/2008/layout/HexagonCluster"/>
    <dgm:cxn modelId="{7E72B9A9-6A5D-4309-940F-41A4120CE2FA}" type="presParOf" srcId="{D2768900-319D-4BF4-B339-58F5073FF39B}" destId="{F989D068-440F-461B-9299-753AC1D49875}" srcOrd="22" destOrd="0" presId="urn:microsoft.com/office/officeart/2008/layout/HexagonCluster"/>
    <dgm:cxn modelId="{368CB7C6-4313-44E1-B061-A858BE3E4ACE}" type="presParOf" srcId="{F989D068-440F-461B-9299-753AC1D49875}" destId="{90DD95B2-92F8-406C-A2E7-E4350E93769E}" srcOrd="0" destOrd="0" presId="urn:microsoft.com/office/officeart/2008/layout/HexagonCluster"/>
    <dgm:cxn modelId="{234BA8C5-11D6-4001-8DED-BE1F8166B583}" type="presParOf" srcId="{D2768900-319D-4BF4-B339-58F5073FF39B}" destId="{3C8C8BB4-E170-415E-BD18-44E66690EA25}" srcOrd="23" destOrd="0" presId="urn:microsoft.com/office/officeart/2008/layout/HexagonCluster"/>
    <dgm:cxn modelId="{2CD0C94A-3276-42EE-8DCF-CAA72A57004F}" type="presParOf" srcId="{3C8C8BB4-E170-415E-BD18-44E66690EA25}" destId="{35C57EF9-12BF-4259-8546-2A28F183981C}" srcOrd="0" destOrd="0" presId="urn:microsoft.com/office/officeart/2008/layout/HexagonCluster"/>
    <dgm:cxn modelId="{84FD3083-4FE2-430E-AA30-D84F72C266FA}" type="presParOf" srcId="{D2768900-319D-4BF4-B339-58F5073FF39B}" destId="{3D17CD7F-7C6D-4A92-8C57-DA14ABFD62BD}" srcOrd="24" destOrd="0" presId="urn:microsoft.com/office/officeart/2008/layout/HexagonCluster"/>
    <dgm:cxn modelId="{1D2D2557-19DF-49C6-B231-0C06DB74278D}" type="presParOf" srcId="{3D17CD7F-7C6D-4A92-8C57-DA14ABFD62BD}" destId="{B89D24E9-230C-446E-9D39-FEB29D235730}" srcOrd="0" destOrd="0" presId="urn:microsoft.com/office/officeart/2008/layout/HexagonCluster"/>
    <dgm:cxn modelId="{F2DC5E39-50F8-46FE-960B-82B3F0106175}" type="presParOf" srcId="{D2768900-319D-4BF4-B339-58F5073FF39B}" destId="{80764F32-1F4D-46B8-9E9C-4F535895A323}" srcOrd="25" destOrd="0" presId="urn:microsoft.com/office/officeart/2008/layout/HexagonCluster"/>
    <dgm:cxn modelId="{E2931E5C-7B73-40C7-860B-A018B41924AF}" type="presParOf" srcId="{80764F32-1F4D-46B8-9E9C-4F535895A323}" destId="{FB77241A-6761-4892-98E1-70AE6EAF616A}" srcOrd="0" destOrd="0" presId="urn:microsoft.com/office/officeart/2008/layout/HexagonCluster"/>
    <dgm:cxn modelId="{97377075-4D85-4532-B12E-8397DC009C73}" type="presParOf" srcId="{D2768900-319D-4BF4-B339-58F5073FF39B}" destId="{D56B567A-C4F0-48BA-A554-CC9109797284}" srcOrd="26" destOrd="0" presId="urn:microsoft.com/office/officeart/2008/layout/HexagonCluster"/>
    <dgm:cxn modelId="{4F1C6478-CD9A-4613-AE17-E4DC6EAD8F17}" type="presParOf" srcId="{D56B567A-C4F0-48BA-A554-CC9109797284}" destId="{DDCB15B4-6F51-45C8-8518-416C5995D152}" srcOrd="0" destOrd="0" presId="urn:microsoft.com/office/officeart/2008/layout/HexagonCluster"/>
    <dgm:cxn modelId="{3FF85239-F834-4533-8492-C47C163C7CB2}" type="presParOf" srcId="{D2768900-319D-4BF4-B339-58F5073FF39B}" destId="{5C2F9D94-E633-455E-9EEF-C034BCAD505C}" srcOrd="27" destOrd="0" presId="urn:microsoft.com/office/officeart/2008/layout/HexagonCluster"/>
    <dgm:cxn modelId="{B84B229B-CAE1-4EDC-878B-3640E2E94C79}" type="presParOf" srcId="{5C2F9D94-E633-455E-9EEF-C034BCAD505C}" destId="{0EE00F29-8EB5-47F0-9DD8-7AD43F76C2B2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09E6D80-DEEA-4F98-BCBD-49D3E965D1D8}" type="doc">
      <dgm:prSet loTypeId="urn:microsoft.com/office/officeart/2008/layout/HexagonCluster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F8503229-1026-459B-9E32-1E8B7E7B42A3}">
      <dgm:prSet phldrT="[Texte]"/>
      <dgm:spPr/>
      <dgm:t>
        <a:bodyPr/>
        <a:lstStyle/>
        <a:p>
          <a:r>
            <a:rPr lang="fr-FR" dirty="0" smtClean="0"/>
            <a:t>Les moments de qualité</a:t>
          </a:r>
          <a:endParaRPr lang="fr-FR" dirty="0"/>
        </a:p>
      </dgm:t>
    </dgm:pt>
    <dgm:pt modelId="{D065FBD4-057A-4902-93E7-FFB8E0AE8A68}" type="parTrans" cxnId="{44D4EFEC-5F39-460E-8572-52C2FB49FF14}">
      <dgm:prSet/>
      <dgm:spPr/>
      <dgm:t>
        <a:bodyPr/>
        <a:lstStyle/>
        <a:p>
          <a:endParaRPr lang="fr-FR"/>
        </a:p>
      </dgm:t>
    </dgm:pt>
    <dgm:pt modelId="{9B7BC387-10D2-406D-B512-9CA718539760}" type="sibTrans" cxnId="{44D4EFEC-5F39-460E-8572-52C2FB49FF14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</dgm:spPr>
      <dgm:t>
        <a:bodyPr/>
        <a:lstStyle/>
        <a:p>
          <a:endParaRPr lang="fr-FR"/>
        </a:p>
      </dgm:t>
    </dgm:pt>
    <dgm:pt modelId="{10F8D0B6-D109-4BF2-AF23-6E40BB6B8543}">
      <dgm:prSet phldrT="[Texte]"/>
      <dgm:spPr/>
      <dgm:t>
        <a:bodyPr/>
        <a:lstStyle/>
        <a:p>
          <a:r>
            <a:rPr lang="fr-FR" dirty="0" smtClean="0"/>
            <a:t>Les cadeaux</a:t>
          </a:r>
          <a:endParaRPr lang="fr-FR" dirty="0"/>
        </a:p>
      </dgm:t>
    </dgm:pt>
    <dgm:pt modelId="{878CA306-51F2-4DE8-9942-3826C6F79299}" type="parTrans" cxnId="{701DC608-5800-45DB-848F-BDA533F345AF}">
      <dgm:prSet/>
      <dgm:spPr/>
      <dgm:t>
        <a:bodyPr/>
        <a:lstStyle/>
        <a:p>
          <a:endParaRPr lang="fr-FR"/>
        </a:p>
      </dgm:t>
    </dgm:pt>
    <dgm:pt modelId="{247887F3-6A64-4635-9829-ACCD3B66B7CA}" type="sibTrans" cxnId="{701DC608-5800-45DB-848F-BDA533F345AF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38000" b="-38000"/>
          </a:stretch>
        </a:blipFill>
      </dgm:spPr>
      <dgm:t>
        <a:bodyPr/>
        <a:lstStyle/>
        <a:p>
          <a:endParaRPr lang="fr-FR"/>
        </a:p>
      </dgm:t>
    </dgm:pt>
    <dgm:pt modelId="{F8FD3314-FC20-4553-8B91-3DEB60AEBE16}">
      <dgm:prSet phldrT="[Texte]"/>
      <dgm:spPr/>
      <dgm:t>
        <a:bodyPr/>
        <a:lstStyle/>
        <a:p>
          <a:r>
            <a:rPr lang="fr-FR" dirty="0" smtClean="0"/>
            <a:t>Les paroles valorisantes</a:t>
          </a:r>
          <a:endParaRPr lang="fr-FR" dirty="0"/>
        </a:p>
      </dgm:t>
    </dgm:pt>
    <dgm:pt modelId="{327F8680-B355-44A0-AA14-E1B8374820A8}" type="parTrans" cxnId="{63112B07-5F22-4F7D-9B70-7862CEBA5AAF}">
      <dgm:prSet/>
      <dgm:spPr/>
      <dgm:t>
        <a:bodyPr/>
        <a:lstStyle/>
        <a:p>
          <a:endParaRPr lang="fr-FR"/>
        </a:p>
      </dgm:t>
    </dgm:pt>
    <dgm:pt modelId="{781CDAE6-9DB7-487E-AF5C-9BEBD1D7D5E3}" type="sibTrans" cxnId="{63112B07-5F22-4F7D-9B70-7862CEBA5AAF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  <dgm:t>
        <a:bodyPr/>
        <a:lstStyle/>
        <a:p>
          <a:endParaRPr lang="fr-FR"/>
        </a:p>
      </dgm:t>
    </dgm:pt>
    <dgm:pt modelId="{4C92C0D7-26AB-45DF-827C-6039B41EF423}">
      <dgm:prSet/>
      <dgm:spPr/>
      <dgm:t>
        <a:bodyPr/>
        <a:lstStyle/>
        <a:p>
          <a:endParaRPr lang="fr-FR" dirty="0"/>
        </a:p>
      </dgm:t>
    </dgm:pt>
    <dgm:pt modelId="{98D335AC-6FE1-4D67-879A-D588E486CF70}" type="parTrans" cxnId="{B1B98F1E-0696-4517-88E0-A28EF50D5825}">
      <dgm:prSet/>
      <dgm:spPr/>
      <dgm:t>
        <a:bodyPr/>
        <a:lstStyle/>
        <a:p>
          <a:endParaRPr lang="fr-FR"/>
        </a:p>
      </dgm:t>
    </dgm:pt>
    <dgm:pt modelId="{2D1141B7-CB3E-40BE-B51D-4B7B12247805}" type="sibTrans" cxnId="{B1B98F1E-0696-4517-88E0-A28EF50D5825}">
      <dgm:prSet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  <dgm:t>
        <a:bodyPr/>
        <a:lstStyle/>
        <a:p>
          <a:endParaRPr lang="fr-FR"/>
        </a:p>
      </dgm:t>
    </dgm:pt>
    <dgm:pt modelId="{9C32EC30-8DEA-4A5F-A07E-764D7593CD08}">
      <dgm:prSet/>
      <dgm:spPr/>
      <dgm:t>
        <a:bodyPr/>
        <a:lstStyle/>
        <a:p>
          <a:r>
            <a:rPr lang="fr-FR" dirty="0" smtClean="0"/>
            <a:t>Les services rendus</a:t>
          </a:r>
          <a:endParaRPr lang="fr-FR" dirty="0"/>
        </a:p>
      </dgm:t>
    </dgm:pt>
    <dgm:pt modelId="{CA16FD9A-686D-4BBC-A5C9-4AB6AEBF02C0}" type="parTrans" cxnId="{401EC0BE-42FC-4A78-8066-E6A0A6FB0D85}">
      <dgm:prSet/>
      <dgm:spPr/>
      <dgm:t>
        <a:bodyPr/>
        <a:lstStyle/>
        <a:p>
          <a:endParaRPr lang="fr-FR"/>
        </a:p>
      </dgm:t>
    </dgm:pt>
    <dgm:pt modelId="{15756E66-E34C-49E2-BB9F-75AA25E0AC00}" type="sibTrans" cxnId="{401EC0BE-42FC-4A78-8066-E6A0A6FB0D85}">
      <dgm:prSet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fr-FR"/>
        </a:p>
      </dgm:t>
    </dgm:pt>
    <dgm:pt modelId="{6C1474B4-421E-4158-92E2-50EBFAC66EE9}">
      <dgm:prSet/>
      <dgm:spPr/>
      <dgm:t>
        <a:bodyPr/>
        <a:lstStyle/>
        <a:p>
          <a:endParaRPr lang="fr-FR" dirty="0"/>
        </a:p>
      </dgm:t>
    </dgm:pt>
    <dgm:pt modelId="{8488DE9F-8797-4508-ABA9-A8409D76E954}" type="parTrans" cxnId="{FA3F9D33-659F-4556-93C2-7AE56D12648B}">
      <dgm:prSet/>
      <dgm:spPr/>
      <dgm:t>
        <a:bodyPr/>
        <a:lstStyle/>
        <a:p>
          <a:endParaRPr lang="fr-FR"/>
        </a:p>
      </dgm:t>
    </dgm:pt>
    <dgm:pt modelId="{F05E65DC-9B96-46E1-9F1D-33C286EEBA03}" type="sibTrans" cxnId="{FA3F9D33-659F-4556-93C2-7AE56D12648B}">
      <dgm:prSet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  <dgm:t>
        <a:bodyPr/>
        <a:lstStyle/>
        <a:p>
          <a:endParaRPr lang="fr-FR"/>
        </a:p>
      </dgm:t>
    </dgm:pt>
    <dgm:pt modelId="{9CDCCFEE-1A79-49DF-8B3F-87DB3D938054}">
      <dgm:prSet/>
      <dgm:spPr/>
      <dgm:t>
        <a:bodyPr/>
        <a:lstStyle/>
        <a:p>
          <a:endParaRPr lang="fr-FR" dirty="0"/>
        </a:p>
      </dgm:t>
    </dgm:pt>
    <dgm:pt modelId="{E5C61A6F-BD75-4F38-983F-23A92D92A5FA}" type="sibTrans" cxnId="{F0C3BC2E-196D-46EE-86C0-129D06D05A9D}">
      <dgm:prSet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fr-FR"/>
        </a:p>
      </dgm:t>
    </dgm:pt>
    <dgm:pt modelId="{D77F0774-342A-44ED-B5B7-9C3D1BA45DC0}" type="parTrans" cxnId="{F0C3BC2E-196D-46EE-86C0-129D06D05A9D}">
      <dgm:prSet/>
      <dgm:spPr/>
      <dgm:t>
        <a:bodyPr/>
        <a:lstStyle/>
        <a:p>
          <a:endParaRPr lang="fr-FR"/>
        </a:p>
      </dgm:t>
    </dgm:pt>
    <dgm:pt modelId="{D2768900-319D-4BF4-B339-58F5073FF39B}" type="pres">
      <dgm:prSet presAssocID="{709E6D80-DEEA-4F98-BCBD-49D3E965D1D8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fr-FR"/>
        </a:p>
      </dgm:t>
    </dgm:pt>
    <dgm:pt modelId="{A044847E-2F81-4E37-A55E-3DF762C7D603}" type="pres">
      <dgm:prSet presAssocID="{9CDCCFEE-1A79-49DF-8B3F-87DB3D938054}" presName="text1" presStyleCnt="0"/>
      <dgm:spPr/>
    </dgm:pt>
    <dgm:pt modelId="{8DCC0991-1C70-410D-B03E-C846C226B6CA}" type="pres">
      <dgm:prSet presAssocID="{9CDCCFEE-1A79-49DF-8B3F-87DB3D938054}" presName="textRepeatNode" presStyleLbl="alignNode1" presStyleIdx="0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AA9F266-4A15-413D-B1D6-6C2CF398AF2B}" type="pres">
      <dgm:prSet presAssocID="{9CDCCFEE-1A79-49DF-8B3F-87DB3D938054}" presName="textaccent1" presStyleCnt="0"/>
      <dgm:spPr/>
    </dgm:pt>
    <dgm:pt modelId="{020A910B-558F-41A7-89BB-D18250063948}" type="pres">
      <dgm:prSet presAssocID="{9CDCCFEE-1A79-49DF-8B3F-87DB3D938054}" presName="accentRepeatNode" presStyleLbl="solidAlignAcc1" presStyleIdx="0" presStyleCnt="14"/>
      <dgm:spPr/>
    </dgm:pt>
    <dgm:pt modelId="{EE46D0E5-8523-4022-8798-70EF44B70D44}" type="pres">
      <dgm:prSet presAssocID="{E5C61A6F-BD75-4F38-983F-23A92D92A5FA}" presName="image1" presStyleCnt="0"/>
      <dgm:spPr/>
    </dgm:pt>
    <dgm:pt modelId="{BE5FD9DC-F90B-4F4C-98AD-F3EB2C5AA95C}" type="pres">
      <dgm:prSet presAssocID="{E5C61A6F-BD75-4F38-983F-23A92D92A5FA}" presName="imageRepeatNode" presStyleLbl="alignAcc1" presStyleIdx="0" presStyleCnt="7"/>
      <dgm:spPr/>
      <dgm:t>
        <a:bodyPr/>
        <a:lstStyle/>
        <a:p>
          <a:endParaRPr lang="fr-FR"/>
        </a:p>
      </dgm:t>
    </dgm:pt>
    <dgm:pt modelId="{22ED0D43-82AF-4846-AD19-2257D7FC5657}" type="pres">
      <dgm:prSet presAssocID="{E5C61A6F-BD75-4F38-983F-23A92D92A5FA}" presName="imageaccent1" presStyleCnt="0"/>
      <dgm:spPr/>
    </dgm:pt>
    <dgm:pt modelId="{C474FFA7-D9C7-43F3-B777-88B3C3B7D57B}" type="pres">
      <dgm:prSet presAssocID="{E5C61A6F-BD75-4F38-983F-23A92D92A5FA}" presName="accentRepeatNode" presStyleLbl="solidAlignAcc1" presStyleIdx="1" presStyleCnt="14"/>
      <dgm:spPr/>
    </dgm:pt>
    <dgm:pt modelId="{634AD58D-609E-49FC-9501-7B0412C32773}" type="pres">
      <dgm:prSet presAssocID="{4C92C0D7-26AB-45DF-827C-6039B41EF423}" presName="text2" presStyleCnt="0"/>
      <dgm:spPr/>
    </dgm:pt>
    <dgm:pt modelId="{C9878CAC-E828-4ECD-B050-6A48916A97C4}" type="pres">
      <dgm:prSet presAssocID="{4C92C0D7-26AB-45DF-827C-6039B41EF423}" presName="textRepeatNode" presStyleLbl="alignNode1" presStyleIdx="1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1EBF9D4-7A3B-4ADC-BD15-DD6663F0CD97}" type="pres">
      <dgm:prSet presAssocID="{4C92C0D7-26AB-45DF-827C-6039B41EF423}" presName="textaccent2" presStyleCnt="0"/>
      <dgm:spPr/>
    </dgm:pt>
    <dgm:pt modelId="{2E86E6CA-675F-4741-99FE-409C82A0687F}" type="pres">
      <dgm:prSet presAssocID="{4C92C0D7-26AB-45DF-827C-6039B41EF423}" presName="accentRepeatNode" presStyleLbl="solidAlignAcc1" presStyleIdx="2" presStyleCnt="14"/>
      <dgm:spPr/>
    </dgm:pt>
    <dgm:pt modelId="{399A8133-B326-4B50-A8FC-D3D8EC7C9DA0}" type="pres">
      <dgm:prSet presAssocID="{2D1141B7-CB3E-40BE-B51D-4B7B12247805}" presName="image2" presStyleCnt="0"/>
      <dgm:spPr/>
    </dgm:pt>
    <dgm:pt modelId="{D413049B-C026-475B-A031-7BA2C5B8E70F}" type="pres">
      <dgm:prSet presAssocID="{2D1141B7-CB3E-40BE-B51D-4B7B12247805}" presName="imageRepeatNode" presStyleLbl="alignAcc1" presStyleIdx="1" presStyleCnt="7"/>
      <dgm:spPr/>
      <dgm:t>
        <a:bodyPr/>
        <a:lstStyle/>
        <a:p>
          <a:endParaRPr lang="fr-FR"/>
        </a:p>
      </dgm:t>
    </dgm:pt>
    <dgm:pt modelId="{C472E719-0076-4EC2-A47D-04A73089CA6E}" type="pres">
      <dgm:prSet presAssocID="{2D1141B7-CB3E-40BE-B51D-4B7B12247805}" presName="imageaccent2" presStyleCnt="0"/>
      <dgm:spPr/>
    </dgm:pt>
    <dgm:pt modelId="{644F21D5-C246-4CF1-ACAC-62143BBA4618}" type="pres">
      <dgm:prSet presAssocID="{2D1141B7-CB3E-40BE-B51D-4B7B12247805}" presName="accentRepeatNode" presStyleLbl="solidAlignAcc1" presStyleIdx="3" presStyleCnt="14"/>
      <dgm:spPr/>
    </dgm:pt>
    <dgm:pt modelId="{0BCC3C7D-A028-4106-ADD5-459A546B7F14}" type="pres">
      <dgm:prSet presAssocID="{9C32EC30-8DEA-4A5F-A07E-764D7593CD08}" presName="text3" presStyleCnt="0"/>
      <dgm:spPr/>
    </dgm:pt>
    <dgm:pt modelId="{D01FCCC4-029E-4B40-8D19-B49A25EF8657}" type="pres">
      <dgm:prSet presAssocID="{9C32EC30-8DEA-4A5F-A07E-764D7593CD08}" presName="textRepeatNode" presStyleLbl="alignNode1" presStyleIdx="2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C54A410-54E1-4F9E-ACCA-38910EFF9306}" type="pres">
      <dgm:prSet presAssocID="{9C32EC30-8DEA-4A5F-A07E-764D7593CD08}" presName="textaccent3" presStyleCnt="0"/>
      <dgm:spPr/>
    </dgm:pt>
    <dgm:pt modelId="{707AED02-902C-48D2-9C08-4D58B24B2C07}" type="pres">
      <dgm:prSet presAssocID="{9C32EC30-8DEA-4A5F-A07E-764D7593CD08}" presName="accentRepeatNode" presStyleLbl="solidAlignAcc1" presStyleIdx="4" presStyleCnt="14"/>
      <dgm:spPr/>
    </dgm:pt>
    <dgm:pt modelId="{D98D1845-C637-4E98-8A7A-5F9D361A0066}" type="pres">
      <dgm:prSet presAssocID="{15756E66-E34C-49E2-BB9F-75AA25E0AC00}" presName="image3" presStyleCnt="0"/>
      <dgm:spPr/>
    </dgm:pt>
    <dgm:pt modelId="{4E8860A9-CD5A-49A7-8504-46AF6837060A}" type="pres">
      <dgm:prSet presAssocID="{15756E66-E34C-49E2-BB9F-75AA25E0AC00}" presName="imageRepeatNode" presStyleLbl="alignAcc1" presStyleIdx="2" presStyleCnt="7"/>
      <dgm:spPr/>
      <dgm:t>
        <a:bodyPr/>
        <a:lstStyle/>
        <a:p>
          <a:endParaRPr lang="fr-FR"/>
        </a:p>
      </dgm:t>
    </dgm:pt>
    <dgm:pt modelId="{22884040-A9DD-49D4-84A2-3C55782945CB}" type="pres">
      <dgm:prSet presAssocID="{15756E66-E34C-49E2-BB9F-75AA25E0AC00}" presName="imageaccent3" presStyleCnt="0"/>
      <dgm:spPr/>
    </dgm:pt>
    <dgm:pt modelId="{D14D383E-A53F-4015-9057-2D858EC55C39}" type="pres">
      <dgm:prSet presAssocID="{15756E66-E34C-49E2-BB9F-75AA25E0AC00}" presName="accentRepeatNode" presStyleLbl="solidAlignAcc1" presStyleIdx="5" presStyleCnt="14"/>
      <dgm:spPr/>
    </dgm:pt>
    <dgm:pt modelId="{FE0BE647-DC72-4EC8-BFB7-9DF52BBE9254}" type="pres">
      <dgm:prSet presAssocID="{F8503229-1026-459B-9E32-1E8B7E7B42A3}" presName="text4" presStyleCnt="0"/>
      <dgm:spPr/>
    </dgm:pt>
    <dgm:pt modelId="{0C0A5041-9D71-4521-9811-49C57697C9EE}" type="pres">
      <dgm:prSet presAssocID="{F8503229-1026-459B-9E32-1E8B7E7B42A3}" presName="textRepeatNode" presStyleLbl="alignNode1" presStyleIdx="3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DA08FB8-E368-4E5B-BA52-FFDBCC08AC63}" type="pres">
      <dgm:prSet presAssocID="{F8503229-1026-459B-9E32-1E8B7E7B42A3}" presName="textaccent4" presStyleCnt="0"/>
      <dgm:spPr/>
    </dgm:pt>
    <dgm:pt modelId="{0341722A-C3A2-47CD-917D-6D695C566ADB}" type="pres">
      <dgm:prSet presAssocID="{F8503229-1026-459B-9E32-1E8B7E7B42A3}" presName="accentRepeatNode" presStyleLbl="solidAlignAcc1" presStyleIdx="6" presStyleCnt="14"/>
      <dgm:spPr/>
    </dgm:pt>
    <dgm:pt modelId="{1B01ED15-36E4-4B1E-A350-BA909565533D}" type="pres">
      <dgm:prSet presAssocID="{9B7BC387-10D2-406D-B512-9CA718539760}" presName="image4" presStyleCnt="0"/>
      <dgm:spPr/>
    </dgm:pt>
    <dgm:pt modelId="{1445FA7A-25DC-43F5-A588-77AC26447D72}" type="pres">
      <dgm:prSet presAssocID="{9B7BC387-10D2-406D-B512-9CA718539760}" presName="imageRepeatNode" presStyleLbl="alignAcc1" presStyleIdx="3" presStyleCnt="7" custLinFactNeighborX="564"/>
      <dgm:spPr/>
      <dgm:t>
        <a:bodyPr/>
        <a:lstStyle/>
        <a:p>
          <a:endParaRPr lang="fr-FR"/>
        </a:p>
      </dgm:t>
    </dgm:pt>
    <dgm:pt modelId="{2769BA73-75BC-456A-8A81-7029BB135FDC}" type="pres">
      <dgm:prSet presAssocID="{9B7BC387-10D2-406D-B512-9CA718539760}" presName="imageaccent4" presStyleCnt="0"/>
      <dgm:spPr/>
    </dgm:pt>
    <dgm:pt modelId="{40CF4B40-4AFA-43D8-A912-2CDF8FADA4A9}" type="pres">
      <dgm:prSet presAssocID="{9B7BC387-10D2-406D-B512-9CA718539760}" presName="accentRepeatNode" presStyleLbl="solidAlignAcc1" presStyleIdx="7" presStyleCnt="14"/>
      <dgm:spPr/>
    </dgm:pt>
    <dgm:pt modelId="{2675D90B-09AA-444F-9AFA-98B0FF2B8D94}" type="pres">
      <dgm:prSet presAssocID="{6C1474B4-421E-4158-92E2-50EBFAC66EE9}" presName="text5" presStyleCnt="0"/>
      <dgm:spPr/>
    </dgm:pt>
    <dgm:pt modelId="{6543B06F-8B30-48A3-911A-8752CA25B216}" type="pres">
      <dgm:prSet presAssocID="{6C1474B4-421E-4158-92E2-50EBFAC66EE9}" presName="textRepeatNode" presStyleLbl="alignNode1" presStyleIdx="4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23C54FB-4CE5-485F-B3DF-96881E60CEE0}" type="pres">
      <dgm:prSet presAssocID="{6C1474B4-421E-4158-92E2-50EBFAC66EE9}" presName="textaccent5" presStyleCnt="0"/>
      <dgm:spPr/>
    </dgm:pt>
    <dgm:pt modelId="{0DE19D9F-AFDD-4733-92F3-6F32FA8E5402}" type="pres">
      <dgm:prSet presAssocID="{6C1474B4-421E-4158-92E2-50EBFAC66EE9}" presName="accentRepeatNode" presStyleLbl="solidAlignAcc1" presStyleIdx="8" presStyleCnt="14"/>
      <dgm:spPr/>
    </dgm:pt>
    <dgm:pt modelId="{DC10C4DC-8668-4D27-8490-938192D72F01}" type="pres">
      <dgm:prSet presAssocID="{F05E65DC-9B96-46E1-9F1D-33C286EEBA03}" presName="image5" presStyleCnt="0"/>
      <dgm:spPr/>
    </dgm:pt>
    <dgm:pt modelId="{E14DD1D8-03B1-41A8-B4A5-90185BB77D63}" type="pres">
      <dgm:prSet presAssocID="{F05E65DC-9B96-46E1-9F1D-33C286EEBA03}" presName="imageRepeatNode" presStyleLbl="alignAcc1" presStyleIdx="4" presStyleCnt="7"/>
      <dgm:spPr/>
      <dgm:t>
        <a:bodyPr/>
        <a:lstStyle/>
        <a:p>
          <a:endParaRPr lang="fr-FR"/>
        </a:p>
      </dgm:t>
    </dgm:pt>
    <dgm:pt modelId="{01D3A4AD-EEDF-4584-8105-86B138A733A1}" type="pres">
      <dgm:prSet presAssocID="{F05E65DC-9B96-46E1-9F1D-33C286EEBA03}" presName="imageaccent5" presStyleCnt="0"/>
      <dgm:spPr/>
    </dgm:pt>
    <dgm:pt modelId="{67016E6E-D622-40A0-A376-B1671A5669D7}" type="pres">
      <dgm:prSet presAssocID="{F05E65DC-9B96-46E1-9F1D-33C286EEBA03}" presName="accentRepeatNode" presStyleLbl="solidAlignAcc1" presStyleIdx="9" presStyleCnt="14"/>
      <dgm:spPr/>
    </dgm:pt>
    <dgm:pt modelId="{194B1EEB-F129-4933-9D73-CBE7471720A4}" type="pres">
      <dgm:prSet presAssocID="{10F8D0B6-D109-4BF2-AF23-6E40BB6B8543}" presName="text6" presStyleCnt="0"/>
      <dgm:spPr/>
    </dgm:pt>
    <dgm:pt modelId="{8AF416B7-71E1-4393-95B5-034CE938514F}" type="pres">
      <dgm:prSet presAssocID="{10F8D0B6-D109-4BF2-AF23-6E40BB6B8543}" presName="textRepeatNode" presStyleLbl="alignNode1" presStyleIdx="5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A5EA6BD-3D7F-423E-95E5-036F05A0ADF5}" type="pres">
      <dgm:prSet presAssocID="{10F8D0B6-D109-4BF2-AF23-6E40BB6B8543}" presName="textaccent6" presStyleCnt="0"/>
      <dgm:spPr/>
    </dgm:pt>
    <dgm:pt modelId="{4EE9EFFF-3193-42F5-977F-CBA7B07D5AAF}" type="pres">
      <dgm:prSet presAssocID="{10F8D0B6-D109-4BF2-AF23-6E40BB6B8543}" presName="accentRepeatNode" presStyleLbl="solidAlignAcc1" presStyleIdx="10" presStyleCnt="14"/>
      <dgm:spPr/>
    </dgm:pt>
    <dgm:pt modelId="{F989D068-440F-461B-9299-753AC1D49875}" type="pres">
      <dgm:prSet presAssocID="{247887F3-6A64-4635-9829-ACCD3B66B7CA}" presName="image6" presStyleCnt="0"/>
      <dgm:spPr/>
    </dgm:pt>
    <dgm:pt modelId="{90DD95B2-92F8-406C-A2E7-E4350E93769E}" type="pres">
      <dgm:prSet presAssocID="{247887F3-6A64-4635-9829-ACCD3B66B7CA}" presName="imageRepeatNode" presStyleLbl="alignAcc1" presStyleIdx="5" presStyleCnt="7"/>
      <dgm:spPr/>
      <dgm:t>
        <a:bodyPr/>
        <a:lstStyle/>
        <a:p>
          <a:endParaRPr lang="fr-FR"/>
        </a:p>
      </dgm:t>
    </dgm:pt>
    <dgm:pt modelId="{3C8C8BB4-E170-415E-BD18-44E66690EA25}" type="pres">
      <dgm:prSet presAssocID="{247887F3-6A64-4635-9829-ACCD3B66B7CA}" presName="imageaccent6" presStyleCnt="0"/>
      <dgm:spPr/>
    </dgm:pt>
    <dgm:pt modelId="{35C57EF9-12BF-4259-8546-2A28F183981C}" type="pres">
      <dgm:prSet presAssocID="{247887F3-6A64-4635-9829-ACCD3B66B7CA}" presName="accentRepeatNode" presStyleLbl="solidAlignAcc1" presStyleIdx="11" presStyleCnt="14"/>
      <dgm:spPr/>
    </dgm:pt>
    <dgm:pt modelId="{3D17CD7F-7C6D-4A92-8C57-DA14ABFD62BD}" type="pres">
      <dgm:prSet presAssocID="{F8FD3314-FC20-4553-8B91-3DEB60AEBE16}" presName="text7" presStyleCnt="0"/>
      <dgm:spPr/>
    </dgm:pt>
    <dgm:pt modelId="{B89D24E9-230C-446E-9D39-FEB29D235730}" type="pres">
      <dgm:prSet presAssocID="{F8FD3314-FC20-4553-8B91-3DEB60AEBE16}" presName="textRepeatNode" presStyleLbl="alignNode1" presStyleIdx="6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0764F32-1F4D-46B8-9E9C-4F535895A323}" type="pres">
      <dgm:prSet presAssocID="{F8FD3314-FC20-4553-8B91-3DEB60AEBE16}" presName="textaccent7" presStyleCnt="0"/>
      <dgm:spPr/>
    </dgm:pt>
    <dgm:pt modelId="{FB77241A-6761-4892-98E1-70AE6EAF616A}" type="pres">
      <dgm:prSet presAssocID="{F8FD3314-FC20-4553-8B91-3DEB60AEBE16}" presName="accentRepeatNode" presStyleLbl="solidAlignAcc1" presStyleIdx="12" presStyleCnt="14"/>
      <dgm:spPr/>
    </dgm:pt>
    <dgm:pt modelId="{D56B567A-C4F0-48BA-A554-CC9109797284}" type="pres">
      <dgm:prSet presAssocID="{781CDAE6-9DB7-487E-AF5C-9BEBD1D7D5E3}" presName="image7" presStyleCnt="0"/>
      <dgm:spPr/>
    </dgm:pt>
    <dgm:pt modelId="{DDCB15B4-6F51-45C8-8518-416C5995D152}" type="pres">
      <dgm:prSet presAssocID="{781CDAE6-9DB7-487E-AF5C-9BEBD1D7D5E3}" presName="imageRepeatNode" presStyleLbl="alignAcc1" presStyleIdx="6" presStyleCnt="7"/>
      <dgm:spPr/>
      <dgm:t>
        <a:bodyPr/>
        <a:lstStyle/>
        <a:p>
          <a:endParaRPr lang="fr-FR"/>
        </a:p>
      </dgm:t>
    </dgm:pt>
    <dgm:pt modelId="{5C2F9D94-E633-455E-9EEF-C034BCAD505C}" type="pres">
      <dgm:prSet presAssocID="{781CDAE6-9DB7-487E-AF5C-9BEBD1D7D5E3}" presName="imageaccent7" presStyleCnt="0"/>
      <dgm:spPr/>
    </dgm:pt>
    <dgm:pt modelId="{0EE00F29-8EB5-47F0-9DD8-7AD43F76C2B2}" type="pres">
      <dgm:prSet presAssocID="{781CDAE6-9DB7-487E-AF5C-9BEBD1D7D5E3}" presName="accentRepeatNode" presStyleLbl="solidAlignAcc1" presStyleIdx="13" presStyleCnt="14"/>
      <dgm:spPr/>
    </dgm:pt>
  </dgm:ptLst>
  <dgm:cxnLst>
    <dgm:cxn modelId="{A813CCE9-50D1-4418-8C67-1CF4D13AC1C1}" type="presOf" srcId="{247887F3-6A64-4635-9829-ACCD3B66B7CA}" destId="{90DD95B2-92F8-406C-A2E7-E4350E93769E}" srcOrd="0" destOrd="0" presId="urn:microsoft.com/office/officeart/2008/layout/HexagonCluster"/>
    <dgm:cxn modelId="{3A595BDB-52CD-4D48-ABB6-8AF6041D8BC7}" type="presOf" srcId="{781CDAE6-9DB7-487E-AF5C-9BEBD1D7D5E3}" destId="{DDCB15B4-6F51-45C8-8518-416C5995D152}" srcOrd="0" destOrd="0" presId="urn:microsoft.com/office/officeart/2008/layout/HexagonCluster"/>
    <dgm:cxn modelId="{44D4EFEC-5F39-460E-8572-52C2FB49FF14}" srcId="{709E6D80-DEEA-4F98-BCBD-49D3E965D1D8}" destId="{F8503229-1026-459B-9E32-1E8B7E7B42A3}" srcOrd="3" destOrd="0" parTransId="{D065FBD4-057A-4902-93E7-FFB8E0AE8A68}" sibTransId="{9B7BC387-10D2-406D-B512-9CA718539760}"/>
    <dgm:cxn modelId="{991BF2DF-1715-4829-95C7-5CB8738F805C}" type="presOf" srcId="{F8503229-1026-459B-9E32-1E8B7E7B42A3}" destId="{0C0A5041-9D71-4521-9811-49C57697C9EE}" srcOrd="0" destOrd="0" presId="urn:microsoft.com/office/officeart/2008/layout/HexagonCluster"/>
    <dgm:cxn modelId="{C60116C9-CAAB-4ED4-A6AA-97C4A10CE2CC}" type="presOf" srcId="{10F8D0B6-D109-4BF2-AF23-6E40BB6B8543}" destId="{8AF416B7-71E1-4393-95B5-034CE938514F}" srcOrd="0" destOrd="0" presId="urn:microsoft.com/office/officeart/2008/layout/HexagonCluster"/>
    <dgm:cxn modelId="{401EC0BE-42FC-4A78-8066-E6A0A6FB0D85}" srcId="{709E6D80-DEEA-4F98-BCBD-49D3E965D1D8}" destId="{9C32EC30-8DEA-4A5F-A07E-764D7593CD08}" srcOrd="2" destOrd="0" parTransId="{CA16FD9A-686D-4BBC-A5C9-4AB6AEBF02C0}" sibTransId="{15756E66-E34C-49E2-BB9F-75AA25E0AC00}"/>
    <dgm:cxn modelId="{F0C3BC2E-196D-46EE-86C0-129D06D05A9D}" srcId="{709E6D80-DEEA-4F98-BCBD-49D3E965D1D8}" destId="{9CDCCFEE-1A79-49DF-8B3F-87DB3D938054}" srcOrd="0" destOrd="0" parTransId="{D77F0774-342A-44ED-B5B7-9C3D1BA45DC0}" sibTransId="{E5C61A6F-BD75-4F38-983F-23A92D92A5FA}"/>
    <dgm:cxn modelId="{701DC608-5800-45DB-848F-BDA533F345AF}" srcId="{709E6D80-DEEA-4F98-BCBD-49D3E965D1D8}" destId="{10F8D0B6-D109-4BF2-AF23-6E40BB6B8543}" srcOrd="5" destOrd="0" parTransId="{878CA306-51F2-4DE8-9942-3826C6F79299}" sibTransId="{247887F3-6A64-4635-9829-ACCD3B66B7CA}"/>
    <dgm:cxn modelId="{14229400-6416-4628-99FD-3D1C75AA5DC7}" type="presOf" srcId="{15756E66-E34C-49E2-BB9F-75AA25E0AC00}" destId="{4E8860A9-CD5A-49A7-8504-46AF6837060A}" srcOrd="0" destOrd="0" presId="urn:microsoft.com/office/officeart/2008/layout/HexagonCluster"/>
    <dgm:cxn modelId="{09D6BABF-BE16-49A9-81AF-FBF61DAEF05F}" type="presOf" srcId="{4C92C0D7-26AB-45DF-827C-6039B41EF423}" destId="{C9878CAC-E828-4ECD-B050-6A48916A97C4}" srcOrd="0" destOrd="0" presId="urn:microsoft.com/office/officeart/2008/layout/HexagonCluster"/>
    <dgm:cxn modelId="{63112B07-5F22-4F7D-9B70-7862CEBA5AAF}" srcId="{709E6D80-DEEA-4F98-BCBD-49D3E965D1D8}" destId="{F8FD3314-FC20-4553-8B91-3DEB60AEBE16}" srcOrd="6" destOrd="0" parTransId="{327F8680-B355-44A0-AA14-E1B8374820A8}" sibTransId="{781CDAE6-9DB7-487E-AF5C-9BEBD1D7D5E3}"/>
    <dgm:cxn modelId="{1FA50055-96F6-4130-ADA0-DB7824548DF8}" type="presOf" srcId="{F8FD3314-FC20-4553-8B91-3DEB60AEBE16}" destId="{B89D24E9-230C-446E-9D39-FEB29D235730}" srcOrd="0" destOrd="0" presId="urn:microsoft.com/office/officeart/2008/layout/HexagonCluster"/>
    <dgm:cxn modelId="{C1C12375-E9DF-4E18-9927-13DD7F8F4E0E}" type="presOf" srcId="{9B7BC387-10D2-406D-B512-9CA718539760}" destId="{1445FA7A-25DC-43F5-A588-77AC26447D72}" srcOrd="0" destOrd="0" presId="urn:microsoft.com/office/officeart/2008/layout/HexagonCluster"/>
    <dgm:cxn modelId="{083658AA-A5A3-4AAD-B71C-0E16860AD0A7}" type="presOf" srcId="{2D1141B7-CB3E-40BE-B51D-4B7B12247805}" destId="{D413049B-C026-475B-A031-7BA2C5B8E70F}" srcOrd="0" destOrd="0" presId="urn:microsoft.com/office/officeart/2008/layout/HexagonCluster"/>
    <dgm:cxn modelId="{7D374721-6AEB-4687-8367-9268200A9FA8}" type="presOf" srcId="{F05E65DC-9B96-46E1-9F1D-33C286EEBA03}" destId="{E14DD1D8-03B1-41A8-B4A5-90185BB77D63}" srcOrd="0" destOrd="0" presId="urn:microsoft.com/office/officeart/2008/layout/HexagonCluster"/>
    <dgm:cxn modelId="{87F50998-65F2-4147-A33E-97A22AE45FFE}" type="presOf" srcId="{6C1474B4-421E-4158-92E2-50EBFAC66EE9}" destId="{6543B06F-8B30-48A3-911A-8752CA25B216}" srcOrd="0" destOrd="0" presId="urn:microsoft.com/office/officeart/2008/layout/HexagonCluster"/>
    <dgm:cxn modelId="{B1B98F1E-0696-4517-88E0-A28EF50D5825}" srcId="{709E6D80-DEEA-4F98-BCBD-49D3E965D1D8}" destId="{4C92C0D7-26AB-45DF-827C-6039B41EF423}" srcOrd="1" destOrd="0" parTransId="{98D335AC-6FE1-4D67-879A-D588E486CF70}" sibTransId="{2D1141B7-CB3E-40BE-B51D-4B7B12247805}"/>
    <dgm:cxn modelId="{85FBA7B2-DB02-4256-883F-669F5E988527}" type="presOf" srcId="{9C32EC30-8DEA-4A5F-A07E-764D7593CD08}" destId="{D01FCCC4-029E-4B40-8D19-B49A25EF8657}" srcOrd="0" destOrd="0" presId="urn:microsoft.com/office/officeart/2008/layout/HexagonCluster"/>
    <dgm:cxn modelId="{2EB6F835-5BFE-4D45-8BD0-C0D6F5E4FB6B}" type="presOf" srcId="{9CDCCFEE-1A79-49DF-8B3F-87DB3D938054}" destId="{8DCC0991-1C70-410D-B03E-C846C226B6CA}" srcOrd="0" destOrd="0" presId="urn:microsoft.com/office/officeart/2008/layout/HexagonCluster"/>
    <dgm:cxn modelId="{1FB1BF2E-0BC7-4EB9-AEA9-7906A18035EF}" type="presOf" srcId="{E5C61A6F-BD75-4F38-983F-23A92D92A5FA}" destId="{BE5FD9DC-F90B-4F4C-98AD-F3EB2C5AA95C}" srcOrd="0" destOrd="0" presId="urn:microsoft.com/office/officeart/2008/layout/HexagonCluster"/>
    <dgm:cxn modelId="{5BA5CF14-BBC5-4903-84C8-CE22DFDA47E7}" type="presOf" srcId="{709E6D80-DEEA-4F98-BCBD-49D3E965D1D8}" destId="{D2768900-319D-4BF4-B339-58F5073FF39B}" srcOrd="0" destOrd="0" presId="urn:microsoft.com/office/officeart/2008/layout/HexagonCluster"/>
    <dgm:cxn modelId="{FA3F9D33-659F-4556-93C2-7AE56D12648B}" srcId="{709E6D80-DEEA-4F98-BCBD-49D3E965D1D8}" destId="{6C1474B4-421E-4158-92E2-50EBFAC66EE9}" srcOrd="4" destOrd="0" parTransId="{8488DE9F-8797-4508-ABA9-A8409D76E954}" sibTransId="{F05E65DC-9B96-46E1-9F1D-33C286EEBA03}"/>
    <dgm:cxn modelId="{8DA78EEE-887C-4486-8C70-466241349933}" type="presParOf" srcId="{D2768900-319D-4BF4-B339-58F5073FF39B}" destId="{A044847E-2F81-4E37-A55E-3DF762C7D603}" srcOrd="0" destOrd="0" presId="urn:microsoft.com/office/officeart/2008/layout/HexagonCluster"/>
    <dgm:cxn modelId="{5BE789C3-136C-4190-B3AC-205A4764C6E5}" type="presParOf" srcId="{A044847E-2F81-4E37-A55E-3DF762C7D603}" destId="{8DCC0991-1C70-410D-B03E-C846C226B6CA}" srcOrd="0" destOrd="0" presId="urn:microsoft.com/office/officeart/2008/layout/HexagonCluster"/>
    <dgm:cxn modelId="{50BA0268-67D1-405D-BF09-A2A2C4E59596}" type="presParOf" srcId="{D2768900-319D-4BF4-B339-58F5073FF39B}" destId="{2AA9F266-4A15-413D-B1D6-6C2CF398AF2B}" srcOrd="1" destOrd="0" presId="urn:microsoft.com/office/officeart/2008/layout/HexagonCluster"/>
    <dgm:cxn modelId="{5CEAFC03-31AC-499C-9754-8052C6EE2E27}" type="presParOf" srcId="{2AA9F266-4A15-413D-B1D6-6C2CF398AF2B}" destId="{020A910B-558F-41A7-89BB-D18250063948}" srcOrd="0" destOrd="0" presId="urn:microsoft.com/office/officeart/2008/layout/HexagonCluster"/>
    <dgm:cxn modelId="{61A611CD-6D37-48E2-B571-88C4AFBCC5DA}" type="presParOf" srcId="{D2768900-319D-4BF4-B339-58F5073FF39B}" destId="{EE46D0E5-8523-4022-8798-70EF44B70D44}" srcOrd="2" destOrd="0" presId="urn:microsoft.com/office/officeart/2008/layout/HexagonCluster"/>
    <dgm:cxn modelId="{7CBEACEC-7C24-4B5C-A441-50218EB3821B}" type="presParOf" srcId="{EE46D0E5-8523-4022-8798-70EF44B70D44}" destId="{BE5FD9DC-F90B-4F4C-98AD-F3EB2C5AA95C}" srcOrd="0" destOrd="0" presId="urn:microsoft.com/office/officeart/2008/layout/HexagonCluster"/>
    <dgm:cxn modelId="{D49A7D3B-403E-4D8F-8618-01747A405A49}" type="presParOf" srcId="{D2768900-319D-4BF4-B339-58F5073FF39B}" destId="{22ED0D43-82AF-4846-AD19-2257D7FC5657}" srcOrd="3" destOrd="0" presId="urn:microsoft.com/office/officeart/2008/layout/HexagonCluster"/>
    <dgm:cxn modelId="{E9B06986-1554-4A83-BE6D-F7600F8F188A}" type="presParOf" srcId="{22ED0D43-82AF-4846-AD19-2257D7FC5657}" destId="{C474FFA7-D9C7-43F3-B777-88B3C3B7D57B}" srcOrd="0" destOrd="0" presId="urn:microsoft.com/office/officeart/2008/layout/HexagonCluster"/>
    <dgm:cxn modelId="{020CAEF2-0A78-49ED-9961-F86A98E3BC2D}" type="presParOf" srcId="{D2768900-319D-4BF4-B339-58F5073FF39B}" destId="{634AD58D-609E-49FC-9501-7B0412C32773}" srcOrd="4" destOrd="0" presId="urn:microsoft.com/office/officeart/2008/layout/HexagonCluster"/>
    <dgm:cxn modelId="{4B4A5662-77B0-4678-9DEF-E67606BBB9E6}" type="presParOf" srcId="{634AD58D-609E-49FC-9501-7B0412C32773}" destId="{C9878CAC-E828-4ECD-B050-6A48916A97C4}" srcOrd="0" destOrd="0" presId="urn:microsoft.com/office/officeart/2008/layout/HexagonCluster"/>
    <dgm:cxn modelId="{70860CA2-6F78-4024-8ED0-CB52E64A093D}" type="presParOf" srcId="{D2768900-319D-4BF4-B339-58F5073FF39B}" destId="{81EBF9D4-7A3B-4ADC-BD15-DD6663F0CD97}" srcOrd="5" destOrd="0" presId="urn:microsoft.com/office/officeart/2008/layout/HexagonCluster"/>
    <dgm:cxn modelId="{F685A085-D5F6-4443-A99B-51F95D2850F3}" type="presParOf" srcId="{81EBF9D4-7A3B-4ADC-BD15-DD6663F0CD97}" destId="{2E86E6CA-675F-4741-99FE-409C82A0687F}" srcOrd="0" destOrd="0" presId="urn:microsoft.com/office/officeart/2008/layout/HexagonCluster"/>
    <dgm:cxn modelId="{237862A7-55F9-42E9-8511-A19577416446}" type="presParOf" srcId="{D2768900-319D-4BF4-B339-58F5073FF39B}" destId="{399A8133-B326-4B50-A8FC-D3D8EC7C9DA0}" srcOrd="6" destOrd="0" presId="urn:microsoft.com/office/officeart/2008/layout/HexagonCluster"/>
    <dgm:cxn modelId="{40052897-9571-40E6-B1A9-28ADB395A760}" type="presParOf" srcId="{399A8133-B326-4B50-A8FC-D3D8EC7C9DA0}" destId="{D413049B-C026-475B-A031-7BA2C5B8E70F}" srcOrd="0" destOrd="0" presId="urn:microsoft.com/office/officeart/2008/layout/HexagonCluster"/>
    <dgm:cxn modelId="{5A8B4AFF-8C82-4665-A207-9C90950E1325}" type="presParOf" srcId="{D2768900-319D-4BF4-B339-58F5073FF39B}" destId="{C472E719-0076-4EC2-A47D-04A73089CA6E}" srcOrd="7" destOrd="0" presId="urn:microsoft.com/office/officeart/2008/layout/HexagonCluster"/>
    <dgm:cxn modelId="{713DF452-9310-4E84-B843-8204688FB7CA}" type="presParOf" srcId="{C472E719-0076-4EC2-A47D-04A73089CA6E}" destId="{644F21D5-C246-4CF1-ACAC-62143BBA4618}" srcOrd="0" destOrd="0" presId="urn:microsoft.com/office/officeart/2008/layout/HexagonCluster"/>
    <dgm:cxn modelId="{8FFCE7D1-5373-4BC3-9D9C-C5DB8BBFB89E}" type="presParOf" srcId="{D2768900-319D-4BF4-B339-58F5073FF39B}" destId="{0BCC3C7D-A028-4106-ADD5-459A546B7F14}" srcOrd="8" destOrd="0" presId="urn:microsoft.com/office/officeart/2008/layout/HexagonCluster"/>
    <dgm:cxn modelId="{AC2AD1F8-3416-4112-AC4B-C64C169B716E}" type="presParOf" srcId="{0BCC3C7D-A028-4106-ADD5-459A546B7F14}" destId="{D01FCCC4-029E-4B40-8D19-B49A25EF8657}" srcOrd="0" destOrd="0" presId="urn:microsoft.com/office/officeart/2008/layout/HexagonCluster"/>
    <dgm:cxn modelId="{50967460-96FC-4EC4-B77D-B4AC60996DA0}" type="presParOf" srcId="{D2768900-319D-4BF4-B339-58F5073FF39B}" destId="{4C54A410-54E1-4F9E-ACCA-38910EFF9306}" srcOrd="9" destOrd="0" presId="urn:microsoft.com/office/officeart/2008/layout/HexagonCluster"/>
    <dgm:cxn modelId="{8D11FFCA-7EE3-48F2-B2BD-2CAE81318A83}" type="presParOf" srcId="{4C54A410-54E1-4F9E-ACCA-38910EFF9306}" destId="{707AED02-902C-48D2-9C08-4D58B24B2C07}" srcOrd="0" destOrd="0" presId="urn:microsoft.com/office/officeart/2008/layout/HexagonCluster"/>
    <dgm:cxn modelId="{44A6E9ED-D4B7-49DF-8A27-E9494E3C3617}" type="presParOf" srcId="{D2768900-319D-4BF4-B339-58F5073FF39B}" destId="{D98D1845-C637-4E98-8A7A-5F9D361A0066}" srcOrd="10" destOrd="0" presId="urn:microsoft.com/office/officeart/2008/layout/HexagonCluster"/>
    <dgm:cxn modelId="{C080538B-D033-4275-8305-F01F85F3AC09}" type="presParOf" srcId="{D98D1845-C637-4E98-8A7A-5F9D361A0066}" destId="{4E8860A9-CD5A-49A7-8504-46AF6837060A}" srcOrd="0" destOrd="0" presId="urn:microsoft.com/office/officeart/2008/layout/HexagonCluster"/>
    <dgm:cxn modelId="{1CA2825B-46AD-47A3-8932-9A155DE030CD}" type="presParOf" srcId="{D2768900-319D-4BF4-B339-58F5073FF39B}" destId="{22884040-A9DD-49D4-84A2-3C55782945CB}" srcOrd="11" destOrd="0" presId="urn:microsoft.com/office/officeart/2008/layout/HexagonCluster"/>
    <dgm:cxn modelId="{736410FA-DCE8-4BB3-B119-2549731AF2B7}" type="presParOf" srcId="{22884040-A9DD-49D4-84A2-3C55782945CB}" destId="{D14D383E-A53F-4015-9057-2D858EC55C39}" srcOrd="0" destOrd="0" presId="urn:microsoft.com/office/officeart/2008/layout/HexagonCluster"/>
    <dgm:cxn modelId="{8FE41ED2-8810-4C8A-AD6B-0B75734CBFC8}" type="presParOf" srcId="{D2768900-319D-4BF4-B339-58F5073FF39B}" destId="{FE0BE647-DC72-4EC8-BFB7-9DF52BBE9254}" srcOrd="12" destOrd="0" presId="urn:microsoft.com/office/officeart/2008/layout/HexagonCluster"/>
    <dgm:cxn modelId="{8101146B-D189-465E-BC93-FDB6208286D4}" type="presParOf" srcId="{FE0BE647-DC72-4EC8-BFB7-9DF52BBE9254}" destId="{0C0A5041-9D71-4521-9811-49C57697C9EE}" srcOrd="0" destOrd="0" presId="urn:microsoft.com/office/officeart/2008/layout/HexagonCluster"/>
    <dgm:cxn modelId="{15A3C2E6-07BC-4BC7-97C5-5D3DBDFAA8AA}" type="presParOf" srcId="{D2768900-319D-4BF4-B339-58F5073FF39B}" destId="{3DA08FB8-E368-4E5B-BA52-FFDBCC08AC63}" srcOrd="13" destOrd="0" presId="urn:microsoft.com/office/officeart/2008/layout/HexagonCluster"/>
    <dgm:cxn modelId="{2EC1E414-6C1A-4408-9DF8-5C3BBE529EA0}" type="presParOf" srcId="{3DA08FB8-E368-4E5B-BA52-FFDBCC08AC63}" destId="{0341722A-C3A2-47CD-917D-6D695C566ADB}" srcOrd="0" destOrd="0" presId="urn:microsoft.com/office/officeart/2008/layout/HexagonCluster"/>
    <dgm:cxn modelId="{146A61A3-94E3-4841-88E3-252B67697679}" type="presParOf" srcId="{D2768900-319D-4BF4-B339-58F5073FF39B}" destId="{1B01ED15-36E4-4B1E-A350-BA909565533D}" srcOrd="14" destOrd="0" presId="urn:microsoft.com/office/officeart/2008/layout/HexagonCluster"/>
    <dgm:cxn modelId="{6419C4F8-0C7B-456D-B818-6AA9C3DCDFB9}" type="presParOf" srcId="{1B01ED15-36E4-4B1E-A350-BA909565533D}" destId="{1445FA7A-25DC-43F5-A588-77AC26447D72}" srcOrd="0" destOrd="0" presId="urn:microsoft.com/office/officeart/2008/layout/HexagonCluster"/>
    <dgm:cxn modelId="{60870751-68F0-44B7-B206-12B26678A1C7}" type="presParOf" srcId="{D2768900-319D-4BF4-B339-58F5073FF39B}" destId="{2769BA73-75BC-456A-8A81-7029BB135FDC}" srcOrd="15" destOrd="0" presId="urn:microsoft.com/office/officeart/2008/layout/HexagonCluster"/>
    <dgm:cxn modelId="{65E6A569-5D20-4F81-95FF-EEC3394A396F}" type="presParOf" srcId="{2769BA73-75BC-456A-8A81-7029BB135FDC}" destId="{40CF4B40-4AFA-43D8-A912-2CDF8FADA4A9}" srcOrd="0" destOrd="0" presId="urn:microsoft.com/office/officeart/2008/layout/HexagonCluster"/>
    <dgm:cxn modelId="{3CA7B5F8-B29A-4DE5-A820-53B6329B8FFE}" type="presParOf" srcId="{D2768900-319D-4BF4-B339-58F5073FF39B}" destId="{2675D90B-09AA-444F-9AFA-98B0FF2B8D94}" srcOrd="16" destOrd="0" presId="urn:microsoft.com/office/officeart/2008/layout/HexagonCluster"/>
    <dgm:cxn modelId="{F67864DB-07C2-48BD-8C6B-CB90462A4E63}" type="presParOf" srcId="{2675D90B-09AA-444F-9AFA-98B0FF2B8D94}" destId="{6543B06F-8B30-48A3-911A-8752CA25B216}" srcOrd="0" destOrd="0" presId="urn:microsoft.com/office/officeart/2008/layout/HexagonCluster"/>
    <dgm:cxn modelId="{FF58B4FB-1518-4818-AAC2-5F5699C92098}" type="presParOf" srcId="{D2768900-319D-4BF4-B339-58F5073FF39B}" destId="{223C54FB-4CE5-485F-B3DF-96881E60CEE0}" srcOrd="17" destOrd="0" presId="urn:microsoft.com/office/officeart/2008/layout/HexagonCluster"/>
    <dgm:cxn modelId="{5DC0AC87-2AFC-431F-89A2-199606A5D7D6}" type="presParOf" srcId="{223C54FB-4CE5-485F-B3DF-96881E60CEE0}" destId="{0DE19D9F-AFDD-4733-92F3-6F32FA8E5402}" srcOrd="0" destOrd="0" presId="urn:microsoft.com/office/officeart/2008/layout/HexagonCluster"/>
    <dgm:cxn modelId="{180E3313-23A5-45DB-A38F-DB414D91D374}" type="presParOf" srcId="{D2768900-319D-4BF4-B339-58F5073FF39B}" destId="{DC10C4DC-8668-4D27-8490-938192D72F01}" srcOrd="18" destOrd="0" presId="urn:microsoft.com/office/officeart/2008/layout/HexagonCluster"/>
    <dgm:cxn modelId="{27F75C2D-608F-4E63-858B-FF2DA5DCD9E4}" type="presParOf" srcId="{DC10C4DC-8668-4D27-8490-938192D72F01}" destId="{E14DD1D8-03B1-41A8-B4A5-90185BB77D63}" srcOrd="0" destOrd="0" presId="urn:microsoft.com/office/officeart/2008/layout/HexagonCluster"/>
    <dgm:cxn modelId="{D6A8711D-056D-4C3D-A6AE-155383B1A836}" type="presParOf" srcId="{D2768900-319D-4BF4-B339-58F5073FF39B}" destId="{01D3A4AD-EEDF-4584-8105-86B138A733A1}" srcOrd="19" destOrd="0" presId="urn:microsoft.com/office/officeart/2008/layout/HexagonCluster"/>
    <dgm:cxn modelId="{8C857C48-A32B-4EB9-87A4-8C19E88942A4}" type="presParOf" srcId="{01D3A4AD-EEDF-4584-8105-86B138A733A1}" destId="{67016E6E-D622-40A0-A376-B1671A5669D7}" srcOrd="0" destOrd="0" presId="urn:microsoft.com/office/officeart/2008/layout/HexagonCluster"/>
    <dgm:cxn modelId="{0A0DB3B7-756E-4A6B-839F-1FDC2E7592ED}" type="presParOf" srcId="{D2768900-319D-4BF4-B339-58F5073FF39B}" destId="{194B1EEB-F129-4933-9D73-CBE7471720A4}" srcOrd="20" destOrd="0" presId="urn:microsoft.com/office/officeart/2008/layout/HexagonCluster"/>
    <dgm:cxn modelId="{A52367E7-0CB2-47EC-97BD-328A4D951BF8}" type="presParOf" srcId="{194B1EEB-F129-4933-9D73-CBE7471720A4}" destId="{8AF416B7-71E1-4393-95B5-034CE938514F}" srcOrd="0" destOrd="0" presId="urn:microsoft.com/office/officeart/2008/layout/HexagonCluster"/>
    <dgm:cxn modelId="{B40E2FF4-DA14-4745-B3FA-15F098D39B01}" type="presParOf" srcId="{D2768900-319D-4BF4-B339-58F5073FF39B}" destId="{7A5EA6BD-3D7F-423E-95E5-036F05A0ADF5}" srcOrd="21" destOrd="0" presId="urn:microsoft.com/office/officeart/2008/layout/HexagonCluster"/>
    <dgm:cxn modelId="{E2BCEFE3-140F-42CC-B754-D9167B52C99A}" type="presParOf" srcId="{7A5EA6BD-3D7F-423E-95E5-036F05A0ADF5}" destId="{4EE9EFFF-3193-42F5-977F-CBA7B07D5AAF}" srcOrd="0" destOrd="0" presId="urn:microsoft.com/office/officeart/2008/layout/HexagonCluster"/>
    <dgm:cxn modelId="{7A844926-5FE6-4047-8A44-04FAA45F5C97}" type="presParOf" srcId="{D2768900-319D-4BF4-B339-58F5073FF39B}" destId="{F989D068-440F-461B-9299-753AC1D49875}" srcOrd="22" destOrd="0" presId="urn:microsoft.com/office/officeart/2008/layout/HexagonCluster"/>
    <dgm:cxn modelId="{338FC723-C67E-4276-B848-C260738CF23D}" type="presParOf" srcId="{F989D068-440F-461B-9299-753AC1D49875}" destId="{90DD95B2-92F8-406C-A2E7-E4350E93769E}" srcOrd="0" destOrd="0" presId="urn:microsoft.com/office/officeart/2008/layout/HexagonCluster"/>
    <dgm:cxn modelId="{76DB4784-5C42-469B-9A48-93E1F95ABDF8}" type="presParOf" srcId="{D2768900-319D-4BF4-B339-58F5073FF39B}" destId="{3C8C8BB4-E170-415E-BD18-44E66690EA25}" srcOrd="23" destOrd="0" presId="urn:microsoft.com/office/officeart/2008/layout/HexagonCluster"/>
    <dgm:cxn modelId="{EA0C12EB-5697-4119-9254-9157256E1784}" type="presParOf" srcId="{3C8C8BB4-E170-415E-BD18-44E66690EA25}" destId="{35C57EF9-12BF-4259-8546-2A28F183981C}" srcOrd="0" destOrd="0" presId="urn:microsoft.com/office/officeart/2008/layout/HexagonCluster"/>
    <dgm:cxn modelId="{D59E3336-C21C-4760-B2F6-4C210D90ED09}" type="presParOf" srcId="{D2768900-319D-4BF4-B339-58F5073FF39B}" destId="{3D17CD7F-7C6D-4A92-8C57-DA14ABFD62BD}" srcOrd="24" destOrd="0" presId="urn:microsoft.com/office/officeart/2008/layout/HexagonCluster"/>
    <dgm:cxn modelId="{A388F90D-4F00-4AE4-9B88-B609745A2FCA}" type="presParOf" srcId="{3D17CD7F-7C6D-4A92-8C57-DA14ABFD62BD}" destId="{B89D24E9-230C-446E-9D39-FEB29D235730}" srcOrd="0" destOrd="0" presId="urn:microsoft.com/office/officeart/2008/layout/HexagonCluster"/>
    <dgm:cxn modelId="{D0F2FC87-D59B-4861-B563-5F71FCA3B624}" type="presParOf" srcId="{D2768900-319D-4BF4-B339-58F5073FF39B}" destId="{80764F32-1F4D-46B8-9E9C-4F535895A323}" srcOrd="25" destOrd="0" presId="urn:microsoft.com/office/officeart/2008/layout/HexagonCluster"/>
    <dgm:cxn modelId="{7AD29E96-4207-45B2-B442-591A5C3E800B}" type="presParOf" srcId="{80764F32-1F4D-46B8-9E9C-4F535895A323}" destId="{FB77241A-6761-4892-98E1-70AE6EAF616A}" srcOrd="0" destOrd="0" presId="urn:microsoft.com/office/officeart/2008/layout/HexagonCluster"/>
    <dgm:cxn modelId="{655CCB83-AD57-4FCD-A02F-770164FA9652}" type="presParOf" srcId="{D2768900-319D-4BF4-B339-58F5073FF39B}" destId="{D56B567A-C4F0-48BA-A554-CC9109797284}" srcOrd="26" destOrd="0" presId="urn:microsoft.com/office/officeart/2008/layout/HexagonCluster"/>
    <dgm:cxn modelId="{4238778C-B665-4893-A8D6-B583D5B6619D}" type="presParOf" srcId="{D56B567A-C4F0-48BA-A554-CC9109797284}" destId="{DDCB15B4-6F51-45C8-8518-416C5995D152}" srcOrd="0" destOrd="0" presId="urn:microsoft.com/office/officeart/2008/layout/HexagonCluster"/>
    <dgm:cxn modelId="{E7EB21BF-EBB6-463C-B9FB-39D770A7370B}" type="presParOf" srcId="{D2768900-319D-4BF4-B339-58F5073FF39B}" destId="{5C2F9D94-E633-455E-9EEF-C034BCAD505C}" srcOrd="27" destOrd="0" presId="urn:microsoft.com/office/officeart/2008/layout/HexagonCluster"/>
    <dgm:cxn modelId="{17DFA890-EBAC-462E-BFAE-7023AD4E9B9E}" type="presParOf" srcId="{5C2F9D94-E633-455E-9EEF-C034BCAD505C}" destId="{0EE00F29-8EB5-47F0-9DD8-7AD43F76C2B2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09E6D80-DEEA-4F98-BCBD-49D3E965D1D8}" type="doc">
      <dgm:prSet loTypeId="urn:microsoft.com/office/officeart/2008/layout/HexagonCluster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F8503229-1026-459B-9E32-1E8B7E7B42A3}">
      <dgm:prSet phldrT="[Texte]"/>
      <dgm:spPr/>
      <dgm:t>
        <a:bodyPr/>
        <a:lstStyle/>
        <a:p>
          <a:r>
            <a:rPr lang="fr-FR" dirty="0" smtClean="0"/>
            <a:t>Les moments de qualité</a:t>
          </a:r>
          <a:endParaRPr lang="fr-FR" dirty="0"/>
        </a:p>
      </dgm:t>
    </dgm:pt>
    <dgm:pt modelId="{D065FBD4-057A-4902-93E7-FFB8E0AE8A68}" type="parTrans" cxnId="{44D4EFEC-5F39-460E-8572-52C2FB49FF14}">
      <dgm:prSet/>
      <dgm:spPr/>
      <dgm:t>
        <a:bodyPr/>
        <a:lstStyle/>
        <a:p>
          <a:endParaRPr lang="fr-FR"/>
        </a:p>
      </dgm:t>
    </dgm:pt>
    <dgm:pt modelId="{9B7BC387-10D2-406D-B512-9CA718539760}" type="sibTrans" cxnId="{44D4EFEC-5F39-460E-8572-52C2FB49FF14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</dgm:spPr>
      <dgm:t>
        <a:bodyPr/>
        <a:lstStyle/>
        <a:p>
          <a:endParaRPr lang="fr-FR"/>
        </a:p>
      </dgm:t>
    </dgm:pt>
    <dgm:pt modelId="{10F8D0B6-D109-4BF2-AF23-6E40BB6B8543}">
      <dgm:prSet phldrT="[Texte]"/>
      <dgm:spPr/>
      <dgm:t>
        <a:bodyPr/>
        <a:lstStyle/>
        <a:p>
          <a:r>
            <a:rPr lang="fr-FR" dirty="0" smtClean="0"/>
            <a:t>Les cadeaux</a:t>
          </a:r>
          <a:endParaRPr lang="fr-FR" dirty="0"/>
        </a:p>
      </dgm:t>
    </dgm:pt>
    <dgm:pt modelId="{878CA306-51F2-4DE8-9942-3826C6F79299}" type="parTrans" cxnId="{701DC608-5800-45DB-848F-BDA533F345AF}">
      <dgm:prSet/>
      <dgm:spPr/>
      <dgm:t>
        <a:bodyPr/>
        <a:lstStyle/>
        <a:p>
          <a:endParaRPr lang="fr-FR"/>
        </a:p>
      </dgm:t>
    </dgm:pt>
    <dgm:pt modelId="{247887F3-6A64-4635-9829-ACCD3B66B7CA}" type="sibTrans" cxnId="{701DC608-5800-45DB-848F-BDA533F345AF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38000" b="-38000"/>
          </a:stretch>
        </a:blipFill>
      </dgm:spPr>
      <dgm:t>
        <a:bodyPr/>
        <a:lstStyle/>
        <a:p>
          <a:endParaRPr lang="fr-FR"/>
        </a:p>
      </dgm:t>
    </dgm:pt>
    <dgm:pt modelId="{F8FD3314-FC20-4553-8B91-3DEB60AEBE16}">
      <dgm:prSet phldrT="[Texte]"/>
      <dgm:spPr/>
      <dgm:t>
        <a:bodyPr/>
        <a:lstStyle/>
        <a:p>
          <a:r>
            <a:rPr lang="fr-FR" dirty="0" smtClean="0"/>
            <a:t>Les paroles valorisantes</a:t>
          </a:r>
          <a:endParaRPr lang="fr-FR" dirty="0"/>
        </a:p>
      </dgm:t>
    </dgm:pt>
    <dgm:pt modelId="{327F8680-B355-44A0-AA14-E1B8374820A8}" type="parTrans" cxnId="{63112B07-5F22-4F7D-9B70-7862CEBA5AAF}">
      <dgm:prSet/>
      <dgm:spPr/>
      <dgm:t>
        <a:bodyPr/>
        <a:lstStyle/>
        <a:p>
          <a:endParaRPr lang="fr-FR"/>
        </a:p>
      </dgm:t>
    </dgm:pt>
    <dgm:pt modelId="{781CDAE6-9DB7-487E-AF5C-9BEBD1D7D5E3}" type="sibTrans" cxnId="{63112B07-5F22-4F7D-9B70-7862CEBA5AAF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  <dgm:t>
        <a:bodyPr/>
        <a:lstStyle/>
        <a:p>
          <a:endParaRPr lang="fr-FR"/>
        </a:p>
      </dgm:t>
    </dgm:pt>
    <dgm:pt modelId="{4C92C0D7-26AB-45DF-827C-6039B41EF423}">
      <dgm:prSet/>
      <dgm:spPr/>
      <dgm:t>
        <a:bodyPr/>
        <a:lstStyle/>
        <a:p>
          <a:r>
            <a:rPr lang="fr-FR" dirty="0" smtClean="0"/>
            <a:t>Le toucher physique</a:t>
          </a:r>
          <a:endParaRPr lang="fr-FR" dirty="0"/>
        </a:p>
      </dgm:t>
    </dgm:pt>
    <dgm:pt modelId="{98D335AC-6FE1-4D67-879A-D588E486CF70}" type="parTrans" cxnId="{B1B98F1E-0696-4517-88E0-A28EF50D5825}">
      <dgm:prSet/>
      <dgm:spPr/>
      <dgm:t>
        <a:bodyPr/>
        <a:lstStyle/>
        <a:p>
          <a:endParaRPr lang="fr-FR"/>
        </a:p>
      </dgm:t>
    </dgm:pt>
    <dgm:pt modelId="{2D1141B7-CB3E-40BE-B51D-4B7B12247805}" type="sibTrans" cxnId="{B1B98F1E-0696-4517-88E0-A28EF50D5825}">
      <dgm:prSet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  <dgm:t>
        <a:bodyPr/>
        <a:lstStyle/>
        <a:p>
          <a:endParaRPr lang="fr-FR"/>
        </a:p>
      </dgm:t>
    </dgm:pt>
    <dgm:pt modelId="{9C32EC30-8DEA-4A5F-A07E-764D7593CD08}">
      <dgm:prSet/>
      <dgm:spPr/>
      <dgm:t>
        <a:bodyPr/>
        <a:lstStyle/>
        <a:p>
          <a:r>
            <a:rPr lang="fr-FR" dirty="0" smtClean="0"/>
            <a:t>Les services rendus</a:t>
          </a:r>
          <a:endParaRPr lang="fr-FR" dirty="0"/>
        </a:p>
      </dgm:t>
    </dgm:pt>
    <dgm:pt modelId="{CA16FD9A-686D-4BBC-A5C9-4AB6AEBF02C0}" type="parTrans" cxnId="{401EC0BE-42FC-4A78-8066-E6A0A6FB0D85}">
      <dgm:prSet/>
      <dgm:spPr/>
      <dgm:t>
        <a:bodyPr/>
        <a:lstStyle/>
        <a:p>
          <a:endParaRPr lang="fr-FR"/>
        </a:p>
      </dgm:t>
    </dgm:pt>
    <dgm:pt modelId="{15756E66-E34C-49E2-BB9F-75AA25E0AC00}" type="sibTrans" cxnId="{401EC0BE-42FC-4A78-8066-E6A0A6FB0D85}">
      <dgm:prSet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fr-FR"/>
        </a:p>
      </dgm:t>
    </dgm:pt>
    <dgm:pt modelId="{6C1474B4-421E-4158-92E2-50EBFAC66EE9}">
      <dgm:prSet/>
      <dgm:spPr/>
      <dgm:t>
        <a:bodyPr/>
        <a:lstStyle/>
        <a:p>
          <a:endParaRPr lang="fr-FR" dirty="0"/>
        </a:p>
      </dgm:t>
    </dgm:pt>
    <dgm:pt modelId="{8488DE9F-8797-4508-ABA9-A8409D76E954}" type="parTrans" cxnId="{FA3F9D33-659F-4556-93C2-7AE56D12648B}">
      <dgm:prSet/>
      <dgm:spPr/>
      <dgm:t>
        <a:bodyPr/>
        <a:lstStyle/>
        <a:p>
          <a:endParaRPr lang="fr-FR"/>
        </a:p>
      </dgm:t>
    </dgm:pt>
    <dgm:pt modelId="{F05E65DC-9B96-46E1-9F1D-33C286EEBA03}" type="sibTrans" cxnId="{FA3F9D33-659F-4556-93C2-7AE56D12648B}">
      <dgm:prSet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  <dgm:t>
        <a:bodyPr/>
        <a:lstStyle/>
        <a:p>
          <a:endParaRPr lang="fr-FR"/>
        </a:p>
      </dgm:t>
    </dgm:pt>
    <dgm:pt modelId="{9CDCCFEE-1A79-49DF-8B3F-87DB3D938054}">
      <dgm:prSet/>
      <dgm:spPr/>
      <dgm:t>
        <a:bodyPr/>
        <a:lstStyle/>
        <a:p>
          <a:endParaRPr lang="fr-FR" dirty="0"/>
        </a:p>
      </dgm:t>
    </dgm:pt>
    <dgm:pt modelId="{E5C61A6F-BD75-4F38-983F-23A92D92A5FA}" type="sibTrans" cxnId="{F0C3BC2E-196D-46EE-86C0-129D06D05A9D}">
      <dgm:prSet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fr-FR"/>
        </a:p>
      </dgm:t>
    </dgm:pt>
    <dgm:pt modelId="{D77F0774-342A-44ED-B5B7-9C3D1BA45DC0}" type="parTrans" cxnId="{F0C3BC2E-196D-46EE-86C0-129D06D05A9D}">
      <dgm:prSet/>
      <dgm:spPr/>
      <dgm:t>
        <a:bodyPr/>
        <a:lstStyle/>
        <a:p>
          <a:endParaRPr lang="fr-FR"/>
        </a:p>
      </dgm:t>
    </dgm:pt>
    <dgm:pt modelId="{D2768900-319D-4BF4-B339-58F5073FF39B}" type="pres">
      <dgm:prSet presAssocID="{709E6D80-DEEA-4F98-BCBD-49D3E965D1D8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fr-FR"/>
        </a:p>
      </dgm:t>
    </dgm:pt>
    <dgm:pt modelId="{A044847E-2F81-4E37-A55E-3DF762C7D603}" type="pres">
      <dgm:prSet presAssocID="{9CDCCFEE-1A79-49DF-8B3F-87DB3D938054}" presName="text1" presStyleCnt="0"/>
      <dgm:spPr/>
    </dgm:pt>
    <dgm:pt modelId="{8DCC0991-1C70-410D-B03E-C846C226B6CA}" type="pres">
      <dgm:prSet presAssocID="{9CDCCFEE-1A79-49DF-8B3F-87DB3D938054}" presName="textRepeatNode" presStyleLbl="alignNode1" presStyleIdx="0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AA9F266-4A15-413D-B1D6-6C2CF398AF2B}" type="pres">
      <dgm:prSet presAssocID="{9CDCCFEE-1A79-49DF-8B3F-87DB3D938054}" presName="textaccent1" presStyleCnt="0"/>
      <dgm:spPr/>
    </dgm:pt>
    <dgm:pt modelId="{020A910B-558F-41A7-89BB-D18250063948}" type="pres">
      <dgm:prSet presAssocID="{9CDCCFEE-1A79-49DF-8B3F-87DB3D938054}" presName="accentRepeatNode" presStyleLbl="solidAlignAcc1" presStyleIdx="0" presStyleCnt="14"/>
      <dgm:spPr/>
    </dgm:pt>
    <dgm:pt modelId="{EE46D0E5-8523-4022-8798-70EF44B70D44}" type="pres">
      <dgm:prSet presAssocID="{E5C61A6F-BD75-4F38-983F-23A92D92A5FA}" presName="image1" presStyleCnt="0"/>
      <dgm:spPr/>
    </dgm:pt>
    <dgm:pt modelId="{BE5FD9DC-F90B-4F4C-98AD-F3EB2C5AA95C}" type="pres">
      <dgm:prSet presAssocID="{E5C61A6F-BD75-4F38-983F-23A92D92A5FA}" presName="imageRepeatNode" presStyleLbl="alignAcc1" presStyleIdx="0" presStyleCnt="7"/>
      <dgm:spPr/>
      <dgm:t>
        <a:bodyPr/>
        <a:lstStyle/>
        <a:p>
          <a:endParaRPr lang="fr-FR"/>
        </a:p>
      </dgm:t>
    </dgm:pt>
    <dgm:pt modelId="{22ED0D43-82AF-4846-AD19-2257D7FC5657}" type="pres">
      <dgm:prSet presAssocID="{E5C61A6F-BD75-4F38-983F-23A92D92A5FA}" presName="imageaccent1" presStyleCnt="0"/>
      <dgm:spPr/>
    </dgm:pt>
    <dgm:pt modelId="{C474FFA7-D9C7-43F3-B777-88B3C3B7D57B}" type="pres">
      <dgm:prSet presAssocID="{E5C61A6F-BD75-4F38-983F-23A92D92A5FA}" presName="accentRepeatNode" presStyleLbl="solidAlignAcc1" presStyleIdx="1" presStyleCnt="14"/>
      <dgm:spPr/>
    </dgm:pt>
    <dgm:pt modelId="{634AD58D-609E-49FC-9501-7B0412C32773}" type="pres">
      <dgm:prSet presAssocID="{4C92C0D7-26AB-45DF-827C-6039B41EF423}" presName="text2" presStyleCnt="0"/>
      <dgm:spPr/>
    </dgm:pt>
    <dgm:pt modelId="{C9878CAC-E828-4ECD-B050-6A48916A97C4}" type="pres">
      <dgm:prSet presAssocID="{4C92C0D7-26AB-45DF-827C-6039B41EF423}" presName="textRepeatNode" presStyleLbl="alignNode1" presStyleIdx="1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1EBF9D4-7A3B-4ADC-BD15-DD6663F0CD97}" type="pres">
      <dgm:prSet presAssocID="{4C92C0D7-26AB-45DF-827C-6039B41EF423}" presName="textaccent2" presStyleCnt="0"/>
      <dgm:spPr/>
    </dgm:pt>
    <dgm:pt modelId="{2E86E6CA-675F-4741-99FE-409C82A0687F}" type="pres">
      <dgm:prSet presAssocID="{4C92C0D7-26AB-45DF-827C-6039B41EF423}" presName="accentRepeatNode" presStyleLbl="solidAlignAcc1" presStyleIdx="2" presStyleCnt="14"/>
      <dgm:spPr/>
    </dgm:pt>
    <dgm:pt modelId="{399A8133-B326-4B50-A8FC-D3D8EC7C9DA0}" type="pres">
      <dgm:prSet presAssocID="{2D1141B7-CB3E-40BE-B51D-4B7B12247805}" presName="image2" presStyleCnt="0"/>
      <dgm:spPr/>
    </dgm:pt>
    <dgm:pt modelId="{D413049B-C026-475B-A031-7BA2C5B8E70F}" type="pres">
      <dgm:prSet presAssocID="{2D1141B7-CB3E-40BE-B51D-4B7B12247805}" presName="imageRepeatNode" presStyleLbl="alignAcc1" presStyleIdx="1" presStyleCnt="7"/>
      <dgm:spPr/>
      <dgm:t>
        <a:bodyPr/>
        <a:lstStyle/>
        <a:p>
          <a:endParaRPr lang="fr-FR"/>
        </a:p>
      </dgm:t>
    </dgm:pt>
    <dgm:pt modelId="{C472E719-0076-4EC2-A47D-04A73089CA6E}" type="pres">
      <dgm:prSet presAssocID="{2D1141B7-CB3E-40BE-B51D-4B7B12247805}" presName="imageaccent2" presStyleCnt="0"/>
      <dgm:spPr/>
    </dgm:pt>
    <dgm:pt modelId="{644F21D5-C246-4CF1-ACAC-62143BBA4618}" type="pres">
      <dgm:prSet presAssocID="{2D1141B7-CB3E-40BE-B51D-4B7B12247805}" presName="accentRepeatNode" presStyleLbl="solidAlignAcc1" presStyleIdx="3" presStyleCnt="14"/>
      <dgm:spPr/>
    </dgm:pt>
    <dgm:pt modelId="{0BCC3C7D-A028-4106-ADD5-459A546B7F14}" type="pres">
      <dgm:prSet presAssocID="{9C32EC30-8DEA-4A5F-A07E-764D7593CD08}" presName="text3" presStyleCnt="0"/>
      <dgm:spPr/>
    </dgm:pt>
    <dgm:pt modelId="{D01FCCC4-029E-4B40-8D19-B49A25EF8657}" type="pres">
      <dgm:prSet presAssocID="{9C32EC30-8DEA-4A5F-A07E-764D7593CD08}" presName="textRepeatNode" presStyleLbl="alignNode1" presStyleIdx="2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C54A410-54E1-4F9E-ACCA-38910EFF9306}" type="pres">
      <dgm:prSet presAssocID="{9C32EC30-8DEA-4A5F-A07E-764D7593CD08}" presName="textaccent3" presStyleCnt="0"/>
      <dgm:spPr/>
    </dgm:pt>
    <dgm:pt modelId="{707AED02-902C-48D2-9C08-4D58B24B2C07}" type="pres">
      <dgm:prSet presAssocID="{9C32EC30-8DEA-4A5F-A07E-764D7593CD08}" presName="accentRepeatNode" presStyleLbl="solidAlignAcc1" presStyleIdx="4" presStyleCnt="14"/>
      <dgm:spPr/>
    </dgm:pt>
    <dgm:pt modelId="{D98D1845-C637-4E98-8A7A-5F9D361A0066}" type="pres">
      <dgm:prSet presAssocID="{15756E66-E34C-49E2-BB9F-75AA25E0AC00}" presName="image3" presStyleCnt="0"/>
      <dgm:spPr/>
    </dgm:pt>
    <dgm:pt modelId="{4E8860A9-CD5A-49A7-8504-46AF6837060A}" type="pres">
      <dgm:prSet presAssocID="{15756E66-E34C-49E2-BB9F-75AA25E0AC00}" presName="imageRepeatNode" presStyleLbl="alignAcc1" presStyleIdx="2" presStyleCnt="7"/>
      <dgm:spPr/>
      <dgm:t>
        <a:bodyPr/>
        <a:lstStyle/>
        <a:p>
          <a:endParaRPr lang="fr-FR"/>
        </a:p>
      </dgm:t>
    </dgm:pt>
    <dgm:pt modelId="{22884040-A9DD-49D4-84A2-3C55782945CB}" type="pres">
      <dgm:prSet presAssocID="{15756E66-E34C-49E2-BB9F-75AA25E0AC00}" presName="imageaccent3" presStyleCnt="0"/>
      <dgm:spPr/>
    </dgm:pt>
    <dgm:pt modelId="{D14D383E-A53F-4015-9057-2D858EC55C39}" type="pres">
      <dgm:prSet presAssocID="{15756E66-E34C-49E2-BB9F-75AA25E0AC00}" presName="accentRepeatNode" presStyleLbl="solidAlignAcc1" presStyleIdx="5" presStyleCnt="14"/>
      <dgm:spPr/>
    </dgm:pt>
    <dgm:pt modelId="{FE0BE647-DC72-4EC8-BFB7-9DF52BBE9254}" type="pres">
      <dgm:prSet presAssocID="{F8503229-1026-459B-9E32-1E8B7E7B42A3}" presName="text4" presStyleCnt="0"/>
      <dgm:spPr/>
    </dgm:pt>
    <dgm:pt modelId="{0C0A5041-9D71-4521-9811-49C57697C9EE}" type="pres">
      <dgm:prSet presAssocID="{F8503229-1026-459B-9E32-1E8B7E7B42A3}" presName="textRepeatNode" presStyleLbl="alignNode1" presStyleIdx="3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DA08FB8-E368-4E5B-BA52-FFDBCC08AC63}" type="pres">
      <dgm:prSet presAssocID="{F8503229-1026-459B-9E32-1E8B7E7B42A3}" presName="textaccent4" presStyleCnt="0"/>
      <dgm:spPr/>
    </dgm:pt>
    <dgm:pt modelId="{0341722A-C3A2-47CD-917D-6D695C566ADB}" type="pres">
      <dgm:prSet presAssocID="{F8503229-1026-459B-9E32-1E8B7E7B42A3}" presName="accentRepeatNode" presStyleLbl="solidAlignAcc1" presStyleIdx="6" presStyleCnt="14"/>
      <dgm:spPr/>
    </dgm:pt>
    <dgm:pt modelId="{1B01ED15-36E4-4B1E-A350-BA909565533D}" type="pres">
      <dgm:prSet presAssocID="{9B7BC387-10D2-406D-B512-9CA718539760}" presName="image4" presStyleCnt="0"/>
      <dgm:spPr/>
    </dgm:pt>
    <dgm:pt modelId="{1445FA7A-25DC-43F5-A588-77AC26447D72}" type="pres">
      <dgm:prSet presAssocID="{9B7BC387-10D2-406D-B512-9CA718539760}" presName="imageRepeatNode" presStyleLbl="alignAcc1" presStyleIdx="3" presStyleCnt="7" custLinFactNeighborX="564"/>
      <dgm:spPr/>
      <dgm:t>
        <a:bodyPr/>
        <a:lstStyle/>
        <a:p>
          <a:endParaRPr lang="fr-FR"/>
        </a:p>
      </dgm:t>
    </dgm:pt>
    <dgm:pt modelId="{2769BA73-75BC-456A-8A81-7029BB135FDC}" type="pres">
      <dgm:prSet presAssocID="{9B7BC387-10D2-406D-B512-9CA718539760}" presName="imageaccent4" presStyleCnt="0"/>
      <dgm:spPr/>
    </dgm:pt>
    <dgm:pt modelId="{40CF4B40-4AFA-43D8-A912-2CDF8FADA4A9}" type="pres">
      <dgm:prSet presAssocID="{9B7BC387-10D2-406D-B512-9CA718539760}" presName="accentRepeatNode" presStyleLbl="solidAlignAcc1" presStyleIdx="7" presStyleCnt="14"/>
      <dgm:spPr/>
    </dgm:pt>
    <dgm:pt modelId="{2675D90B-09AA-444F-9AFA-98B0FF2B8D94}" type="pres">
      <dgm:prSet presAssocID="{6C1474B4-421E-4158-92E2-50EBFAC66EE9}" presName="text5" presStyleCnt="0"/>
      <dgm:spPr/>
    </dgm:pt>
    <dgm:pt modelId="{6543B06F-8B30-48A3-911A-8752CA25B216}" type="pres">
      <dgm:prSet presAssocID="{6C1474B4-421E-4158-92E2-50EBFAC66EE9}" presName="textRepeatNode" presStyleLbl="alignNode1" presStyleIdx="4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23C54FB-4CE5-485F-B3DF-96881E60CEE0}" type="pres">
      <dgm:prSet presAssocID="{6C1474B4-421E-4158-92E2-50EBFAC66EE9}" presName="textaccent5" presStyleCnt="0"/>
      <dgm:spPr/>
    </dgm:pt>
    <dgm:pt modelId="{0DE19D9F-AFDD-4733-92F3-6F32FA8E5402}" type="pres">
      <dgm:prSet presAssocID="{6C1474B4-421E-4158-92E2-50EBFAC66EE9}" presName="accentRepeatNode" presStyleLbl="solidAlignAcc1" presStyleIdx="8" presStyleCnt="14"/>
      <dgm:spPr/>
    </dgm:pt>
    <dgm:pt modelId="{DC10C4DC-8668-4D27-8490-938192D72F01}" type="pres">
      <dgm:prSet presAssocID="{F05E65DC-9B96-46E1-9F1D-33C286EEBA03}" presName="image5" presStyleCnt="0"/>
      <dgm:spPr/>
    </dgm:pt>
    <dgm:pt modelId="{E14DD1D8-03B1-41A8-B4A5-90185BB77D63}" type="pres">
      <dgm:prSet presAssocID="{F05E65DC-9B96-46E1-9F1D-33C286EEBA03}" presName="imageRepeatNode" presStyleLbl="alignAcc1" presStyleIdx="4" presStyleCnt="7"/>
      <dgm:spPr/>
      <dgm:t>
        <a:bodyPr/>
        <a:lstStyle/>
        <a:p>
          <a:endParaRPr lang="fr-FR"/>
        </a:p>
      </dgm:t>
    </dgm:pt>
    <dgm:pt modelId="{01D3A4AD-EEDF-4584-8105-86B138A733A1}" type="pres">
      <dgm:prSet presAssocID="{F05E65DC-9B96-46E1-9F1D-33C286EEBA03}" presName="imageaccent5" presStyleCnt="0"/>
      <dgm:spPr/>
    </dgm:pt>
    <dgm:pt modelId="{67016E6E-D622-40A0-A376-B1671A5669D7}" type="pres">
      <dgm:prSet presAssocID="{F05E65DC-9B96-46E1-9F1D-33C286EEBA03}" presName="accentRepeatNode" presStyleLbl="solidAlignAcc1" presStyleIdx="9" presStyleCnt="14"/>
      <dgm:spPr/>
    </dgm:pt>
    <dgm:pt modelId="{194B1EEB-F129-4933-9D73-CBE7471720A4}" type="pres">
      <dgm:prSet presAssocID="{10F8D0B6-D109-4BF2-AF23-6E40BB6B8543}" presName="text6" presStyleCnt="0"/>
      <dgm:spPr/>
    </dgm:pt>
    <dgm:pt modelId="{8AF416B7-71E1-4393-95B5-034CE938514F}" type="pres">
      <dgm:prSet presAssocID="{10F8D0B6-D109-4BF2-AF23-6E40BB6B8543}" presName="textRepeatNode" presStyleLbl="alignNode1" presStyleIdx="5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A5EA6BD-3D7F-423E-95E5-036F05A0ADF5}" type="pres">
      <dgm:prSet presAssocID="{10F8D0B6-D109-4BF2-AF23-6E40BB6B8543}" presName="textaccent6" presStyleCnt="0"/>
      <dgm:spPr/>
    </dgm:pt>
    <dgm:pt modelId="{4EE9EFFF-3193-42F5-977F-CBA7B07D5AAF}" type="pres">
      <dgm:prSet presAssocID="{10F8D0B6-D109-4BF2-AF23-6E40BB6B8543}" presName="accentRepeatNode" presStyleLbl="solidAlignAcc1" presStyleIdx="10" presStyleCnt="14"/>
      <dgm:spPr/>
    </dgm:pt>
    <dgm:pt modelId="{F989D068-440F-461B-9299-753AC1D49875}" type="pres">
      <dgm:prSet presAssocID="{247887F3-6A64-4635-9829-ACCD3B66B7CA}" presName="image6" presStyleCnt="0"/>
      <dgm:spPr/>
    </dgm:pt>
    <dgm:pt modelId="{90DD95B2-92F8-406C-A2E7-E4350E93769E}" type="pres">
      <dgm:prSet presAssocID="{247887F3-6A64-4635-9829-ACCD3B66B7CA}" presName="imageRepeatNode" presStyleLbl="alignAcc1" presStyleIdx="5" presStyleCnt="7"/>
      <dgm:spPr/>
      <dgm:t>
        <a:bodyPr/>
        <a:lstStyle/>
        <a:p>
          <a:endParaRPr lang="fr-FR"/>
        </a:p>
      </dgm:t>
    </dgm:pt>
    <dgm:pt modelId="{3C8C8BB4-E170-415E-BD18-44E66690EA25}" type="pres">
      <dgm:prSet presAssocID="{247887F3-6A64-4635-9829-ACCD3B66B7CA}" presName="imageaccent6" presStyleCnt="0"/>
      <dgm:spPr/>
    </dgm:pt>
    <dgm:pt modelId="{35C57EF9-12BF-4259-8546-2A28F183981C}" type="pres">
      <dgm:prSet presAssocID="{247887F3-6A64-4635-9829-ACCD3B66B7CA}" presName="accentRepeatNode" presStyleLbl="solidAlignAcc1" presStyleIdx="11" presStyleCnt="14"/>
      <dgm:spPr/>
    </dgm:pt>
    <dgm:pt modelId="{3D17CD7F-7C6D-4A92-8C57-DA14ABFD62BD}" type="pres">
      <dgm:prSet presAssocID="{F8FD3314-FC20-4553-8B91-3DEB60AEBE16}" presName="text7" presStyleCnt="0"/>
      <dgm:spPr/>
    </dgm:pt>
    <dgm:pt modelId="{B89D24E9-230C-446E-9D39-FEB29D235730}" type="pres">
      <dgm:prSet presAssocID="{F8FD3314-FC20-4553-8B91-3DEB60AEBE16}" presName="textRepeatNode" presStyleLbl="alignNode1" presStyleIdx="6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0764F32-1F4D-46B8-9E9C-4F535895A323}" type="pres">
      <dgm:prSet presAssocID="{F8FD3314-FC20-4553-8B91-3DEB60AEBE16}" presName="textaccent7" presStyleCnt="0"/>
      <dgm:spPr/>
    </dgm:pt>
    <dgm:pt modelId="{FB77241A-6761-4892-98E1-70AE6EAF616A}" type="pres">
      <dgm:prSet presAssocID="{F8FD3314-FC20-4553-8B91-3DEB60AEBE16}" presName="accentRepeatNode" presStyleLbl="solidAlignAcc1" presStyleIdx="12" presStyleCnt="14"/>
      <dgm:spPr/>
    </dgm:pt>
    <dgm:pt modelId="{D56B567A-C4F0-48BA-A554-CC9109797284}" type="pres">
      <dgm:prSet presAssocID="{781CDAE6-9DB7-487E-AF5C-9BEBD1D7D5E3}" presName="image7" presStyleCnt="0"/>
      <dgm:spPr/>
    </dgm:pt>
    <dgm:pt modelId="{DDCB15B4-6F51-45C8-8518-416C5995D152}" type="pres">
      <dgm:prSet presAssocID="{781CDAE6-9DB7-487E-AF5C-9BEBD1D7D5E3}" presName="imageRepeatNode" presStyleLbl="alignAcc1" presStyleIdx="6" presStyleCnt="7"/>
      <dgm:spPr/>
      <dgm:t>
        <a:bodyPr/>
        <a:lstStyle/>
        <a:p>
          <a:endParaRPr lang="fr-FR"/>
        </a:p>
      </dgm:t>
    </dgm:pt>
    <dgm:pt modelId="{5C2F9D94-E633-455E-9EEF-C034BCAD505C}" type="pres">
      <dgm:prSet presAssocID="{781CDAE6-9DB7-487E-AF5C-9BEBD1D7D5E3}" presName="imageaccent7" presStyleCnt="0"/>
      <dgm:spPr/>
    </dgm:pt>
    <dgm:pt modelId="{0EE00F29-8EB5-47F0-9DD8-7AD43F76C2B2}" type="pres">
      <dgm:prSet presAssocID="{781CDAE6-9DB7-487E-AF5C-9BEBD1D7D5E3}" presName="accentRepeatNode" presStyleLbl="solidAlignAcc1" presStyleIdx="13" presStyleCnt="14"/>
      <dgm:spPr/>
    </dgm:pt>
  </dgm:ptLst>
  <dgm:cxnLst>
    <dgm:cxn modelId="{F29514B2-11EA-458B-B198-D53BCA5D008B}" type="presOf" srcId="{F05E65DC-9B96-46E1-9F1D-33C286EEBA03}" destId="{E14DD1D8-03B1-41A8-B4A5-90185BB77D63}" srcOrd="0" destOrd="0" presId="urn:microsoft.com/office/officeart/2008/layout/HexagonCluster"/>
    <dgm:cxn modelId="{44D4EFEC-5F39-460E-8572-52C2FB49FF14}" srcId="{709E6D80-DEEA-4F98-BCBD-49D3E965D1D8}" destId="{F8503229-1026-459B-9E32-1E8B7E7B42A3}" srcOrd="3" destOrd="0" parTransId="{D065FBD4-057A-4902-93E7-FFB8E0AE8A68}" sibTransId="{9B7BC387-10D2-406D-B512-9CA718539760}"/>
    <dgm:cxn modelId="{2DAC6F2D-0F49-4A6F-8585-E3FCB262C5E4}" type="presOf" srcId="{709E6D80-DEEA-4F98-BCBD-49D3E965D1D8}" destId="{D2768900-319D-4BF4-B339-58F5073FF39B}" srcOrd="0" destOrd="0" presId="urn:microsoft.com/office/officeart/2008/layout/HexagonCluster"/>
    <dgm:cxn modelId="{E290F02E-F571-4828-A3A9-52F9BC859859}" type="presOf" srcId="{247887F3-6A64-4635-9829-ACCD3B66B7CA}" destId="{90DD95B2-92F8-406C-A2E7-E4350E93769E}" srcOrd="0" destOrd="0" presId="urn:microsoft.com/office/officeart/2008/layout/HexagonCluster"/>
    <dgm:cxn modelId="{F8B751C7-31AF-4B58-9ED9-BEB4A0D692CA}" type="presOf" srcId="{E5C61A6F-BD75-4F38-983F-23A92D92A5FA}" destId="{BE5FD9DC-F90B-4F4C-98AD-F3EB2C5AA95C}" srcOrd="0" destOrd="0" presId="urn:microsoft.com/office/officeart/2008/layout/HexagonCluster"/>
    <dgm:cxn modelId="{6D03D35C-F6FB-4F3F-8678-B02F681CC560}" type="presOf" srcId="{9CDCCFEE-1A79-49DF-8B3F-87DB3D938054}" destId="{8DCC0991-1C70-410D-B03E-C846C226B6CA}" srcOrd="0" destOrd="0" presId="urn:microsoft.com/office/officeart/2008/layout/HexagonCluster"/>
    <dgm:cxn modelId="{097BE4A0-8831-4D73-80AC-0E4EF8BFCB45}" type="presOf" srcId="{2D1141B7-CB3E-40BE-B51D-4B7B12247805}" destId="{D413049B-C026-475B-A031-7BA2C5B8E70F}" srcOrd="0" destOrd="0" presId="urn:microsoft.com/office/officeart/2008/layout/HexagonCluster"/>
    <dgm:cxn modelId="{401EC0BE-42FC-4A78-8066-E6A0A6FB0D85}" srcId="{709E6D80-DEEA-4F98-BCBD-49D3E965D1D8}" destId="{9C32EC30-8DEA-4A5F-A07E-764D7593CD08}" srcOrd="2" destOrd="0" parTransId="{CA16FD9A-686D-4BBC-A5C9-4AB6AEBF02C0}" sibTransId="{15756E66-E34C-49E2-BB9F-75AA25E0AC00}"/>
    <dgm:cxn modelId="{F0C3BC2E-196D-46EE-86C0-129D06D05A9D}" srcId="{709E6D80-DEEA-4F98-BCBD-49D3E965D1D8}" destId="{9CDCCFEE-1A79-49DF-8B3F-87DB3D938054}" srcOrd="0" destOrd="0" parTransId="{D77F0774-342A-44ED-B5B7-9C3D1BA45DC0}" sibTransId="{E5C61A6F-BD75-4F38-983F-23A92D92A5FA}"/>
    <dgm:cxn modelId="{AB27ED73-0665-447C-975F-449A7713B1AF}" type="presOf" srcId="{4C92C0D7-26AB-45DF-827C-6039B41EF423}" destId="{C9878CAC-E828-4ECD-B050-6A48916A97C4}" srcOrd="0" destOrd="0" presId="urn:microsoft.com/office/officeart/2008/layout/HexagonCluster"/>
    <dgm:cxn modelId="{701DC608-5800-45DB-848F-BDA533F345AF}" srcId="{709E6D80-DEEA-4F98-BCBD-49D3E965D1D8}" destId="{10F8D0B6-D109-4BF2-AF23-6E40BB6B8543}" srcOrd="5" destOrd="0" parTransId="{878CA306-51F2-4DE8-9942-3826C6F79299}" sibTransId="{247887F3-6A64-4635-9829-ACCD3B66B7CA}"/>
    <dgm:cxn modelId="{EF41F050-1A70-46D2-B251-CEADB2DC5F7F}" type="presOf" srcId="{15756E66-E34C-49E2-BB9F-75AA25E0AC00}" destId="{4E8860A9-CD5A-49A7-8504-46AF6837060A}" srcOrd="0" destOrd="0" presId="urn:microsoft.com/office/officeart/2008/layout/HexagonCluster"/>
    <dgm:cxn modelId="{63112B07-5F22-4F7D-9B70-7862CEBA5AAF}" srcId="{709E6D80-DEEA-4F98-BCBD-49D3E965D1D8}" destId="{F8FD3314-FC20-4553-8B91-3DEB60AEBE16}" srcOrd="6" destOrd="0" parTransId="{327F8680-B355-44A0-AA14-E1B8374820A8}" sibTransId="{781CDAE6-9DB7-487E-AF5C-9BEBD1D7D5E3}"/>
    <dgm:cxn modelId="{31F09CA0-6E33-4B12-9AEA-CCA1013393E3}" type="presOf" srcId="{10F8D0B6-D109-4BF2-AF23-6E40BB6B8543}" destId="{8AF416B7-71E1-4393-95B5-034CE938514F}" srcOrd="0" destOrd="0" presId="urn:microsoft.com/office/officeart/2008/layout/HexagonCluster"/>
    <dgm:cxn modelId="{9593C410-D91D-42D1-8570-8B3999BE64A9}" type="presOf" srcId="{6C1474B4-421E-4158-92E2-50EBFAC66EE9}" destId="{6543B06F-8B30-48A3-911A-8752CA25B216}" srcOrd="0" destOrd="0" presId="urn:microsoft.com/office/officeart/2008/layout/HexagonCluster"/>
    <dgm:cxn modelId="{1636E768-1009-4740-BCF9-E2BF4475E2DC}" type="presOf" srcId="{781CDAE6-9DB7-487E-AF5C-9BEBD1D7D5E3}" destId="{DDCB15B4-6F51-45C8-8518-416C5995D152}" srcOrd="0" destOrd="0" presId="urn:microsoft.com/office/officeart/2008/layout/HexagonCluster"/>
    <dgm:cxn modelId="{B1B98F1E-0696-4517-88E0-A28EF50D5825}" srcId="{709E6D80-DEEA-4F98-BCBD-49D3E965D1D8}" destId="{4C92C0D7-26AB-45DF-827C-6039B41EF423}" srcOrd="1" destOrd="0" parTransId="{98D335AC-6FE1-4D67-879A-D588E486CF70}" sibTransId="{2D1141B7-CB3E-40BE-B51D-4B7B12247805}"/>
    <dgm:cxn modelId="{343B9497-26F9-462D-908A-C1512E0F9E39}" type="presOf" srcId="{9C32EC30-8DEA-4A5F-A07E-764D7593CD08}" destId="{D01FCCC4-029E-4B40-8D19-B49A25EF8657}" srcOrd="0" destOrd="0" presId="urn:microsoft.com/office/officeart/2008/layout/HexagonCluster"/>
    <dgm:cxn modelId="{18C98134-E2F7-4FC2-BEB9-3DE8A866C11A}" type="presOf" srcId="{F8FD3314-FC20-4553-8B91-3DEB60AEBE16}" destId="{B89D24E9-230C-446E-9D39-FEB29D235730}" srcOrd="0" destOrd="0" presId="urn:microsoft.com/office/officeart/2008/layout/HexagonCluster"/>
    <dgm:cxn modelId="{F949F756-4E29-43BD-8773-5686831335EC}" type="presOf" srcId="{9B7BC387-10D2-406D-B512-9CA718539760}" destId="{1445FA7A-25DC-43F5-A588-77AC26447D72}" srcOrd="0" destOrd="0" presId="urn:microsoft.com/office/officeart/2008/layout/HexagonCluster"/>
    <dgm:cxn modelId="{B3FD49F0-F9F8-4A5A-ABD1-AEA269BA3ECF}" type="presOf" srcId="{F8503229-1026-459B-9E32-1E8B7E7B42A3}" destId="{0C0A5041-9D71-4521-9811-49C57697C9EE}" srcOrd="0" destOrd="0" presId="urn:microsoft.com/office/officeart/2008/layout/HexagonCluster"/>
    <dgm:cxn modelId="{FA3F9D33-659F-4556-93C2-7AE56D12648B}" srcId="{709E6D80-DEEA-4F98-BCBD-49D3E965D1D8}" destId="{6C1474B4-421E-4158-92E2-50EBFAC66EE9}" srcOrd="4" destOrd="0" parTransId="{8488DE9F-8797-4508-ABA9-A8409D76E954}" sibTransId="{F05E65DC-9B96-46E1-9F1D-33C286EEBA03}"/>
    <dgm:cxn modelId="{480BFC61-C58F-4D06-A3E7-74A7872DD05E}" type="presParOf" srcId="{D2768900-319D-4BF4-B339-58F5073FF39B}" destId="{A044847E-2F81-4E37-A55E-3DF762C7D603}" srcOrd="0" destOrd="0" presId="urn:microsoft.com/office/officeart/2008/layout/HexagonCluster"/>
    <dgm:cxn modelId="{C963049C-A074-4B02-A292-9D29CB087C05}" type="presParOf" srcId="{A044847E-2F81-4E37-A55E-3DF762C7D603}" destId="{8DCC0991-1C70-410D-B03E-C846C226B6CA}" srcOrd="0" destOrd="0" presId="urn:microsoft.com/office/officeart/2008/layout/HexagonCluster"/>
    <dgm:cxn modelId="{8C18EE6B-5BF1-4FA9-A0E5-1D77743488C8}" type="presParOf" srcId="{D2768900-319D-4BF4-B339-58F5073FF39B}" destId="{2AA9F266-4A15-413D-B1D6-6C2CF398AF2B}" srcOrd="1" destOrd="0" presId="urn:microsoft.com/office/officeart/2008/layout/HexagonCluster"/>
    <dgm:cxn modelId="{8F91115F-E281-461E-AC1D-CD1C3FB63823}" type="presParOf" srcId="{2AA9F266-4A15-413D-B1D6-6C2CF398AF2B}" destId="{020A910B-558F-41A7-89BB-D18250063948}" srcOrd="0" destOrd="0" presId="urn:microsoft.com/office/officeart/2008/layout/HexagonCluster"/>
    <dgm:cxn modelId="{F3BCE8E5-F159-4CDD-864A-A2788998FB97}" type="presParOf" srcId="{D2768900-319D-4BF4-B339-58F5073FF39B}" destId="{EE46D0E5-8523-4022-8798-70EF44B70D44}" srcOrd="2" destOrd="0" presId="urn:microsoft.com/office/officeart/2008/layout/HexagonCluster"/>
    <dgm:cxn modelId="{230CDD4E-737F-490C-B6D3-7AA9EBD12ED7}" type="presParOf" srcId="{EE46D0E5-8523-4022-8798-70EF44B70D44}" destId="{BE5FD9DC-F90B-4F4C-98AD-F3EB2C5AA95C}" srcOrd="0" destOrd="0" presId="urn:microsoft.com/office/officeart/2008/layout/HexagonCluster"/>
    <dgm:cxn modelId="{0A8A771D-6DF3-4B78-A32D-6E4DE0DF07DD}" type="presParOf" srcId="{D2768900-319D-4BF4-B339-58F5073FF39B}" destId="{22ED0D43-82AF-4846-AD19-2257D7FC5657}" srcOrd="3" destOrd="0" presId="urn:microsoft.com/office/officeart/2008/layout/HexagonCluster"/>
    <dgm:cxn modelId="{4C49F227-0144-44EE-8B73-87A7E629E084}" type="presParOf" srcId="{22ED0D43-82AF-4846-AD19-2257D7FC5657}" destId="{C474FFA7-D9C7-43F3-B777-88B3C3B7D57B}" srcOrd="0" destOrd="0" presId="urn:microsoft.com/office/officeart/2008/layout/HexagonCluster"/>
    <dgm:cxn modelId="{239C8151-DA15-4C48-9B91-F4FCF0CBC2D7}" type="presParOf" srcId="{D2768900-319D-4BF4-B339-58F5073FF39B}" destId="{634AD58D-609E-49FC-9501-7B0412C32773}" srcOrd="4" destOrd="0" presId="urn:microsoft.com/office/officeart/2008/layout/HexagonCluster"/>
    <dgm:cxn modelId="{C464CD5B-A9FD-48CD-B504-3E52C8FD7704}" type="presParOf" srcId="{634AD58D-609E-49FC-9501-7B0412C32773}" destId="{C9878CAC-E828-4ECD-B050-6A48916A97C4}" srcOrd="0" destOrd="0" presId="urn:microsoft.com/office/officeart/2008/layout/HexagonCluster"/>
    <dgm:cxn modelId="{70C3EA93-A2F5-421D-940F-8C63D77C5B03}" type="presParOf" srcId="{D2768900-319D-4BF4-B339-58F5073FF39B}" destId="{81EBF9D4-7A3B-4ADC-BD15-DD6663F0CD97}" srcOrd="5" destOrd="0" presId="urn:microsoft.com/office/officeart/2008/layout/HexagonCluster"/>
    <dgm:cxn modelId="{A22FBACF-F0C1-4CE4-A818-7EFE97908C5F}" type="presParOf" srcId="{81EBF9D4-7A3B-4ADC-BD15-DD6663F0CD97}" destId="{2E86E6CA-675F-4741-99FE-409C82A0687F}" srcOrd="0" destOrd="0" presId="urn:microsoft.com/office/officeart/2008/layout/HexagonCluster"/>
    <dgm:cxn modelId="{B58C9231-2649-4EFB-8E94-25ABD5D9A805}" type="presParOf" srcId="{D2768900-319D-4BF4-B339-58F5073FF39B}" destId="{399A8133-B326-4B50-A8FC-D3D8EC7C9DA0}" srcOrd="6" destOrd="0" presId="urn:microsoft.com/office/officeart/2008/layout/HexagonCluster"/>
    <dgm:cxn modelId="{42D177D6-0586-4C60-B221-95E1CD21A1BC}" type="presParOf" srcId="{399A8133-B326-4B50-A8FC-D3D8EC7C9DA0}" destId="{D413049B-C026-475B-A031-7BA2C5B8E70F}" srcOrd="0" destOrd="0" presId="urn:microsoft.com/office/officeart/2008/layout/HexagonCluster"/>
    <dgm:cxn modelId="{2DD425BF-CE46-4843-AD50-503FABDB61D3}" type="presParOf" srcId="{D2768900-319D-4BF4-B339-58F5073FF39B}" destId="{C472E719-0076-4EC2-A47D-04A73089CA6E}" srcOrd="7" destOrd="0" presId="urn:microsoft.com/office/officeart/2008/layout/HexagonCluster"/>
    <dgm:cxn modelId="{DB2CC4DF-3BD4-400B-AB85-E0D7D6F28A1B}" type="presParOf" srcId="{C472E719-0076-4EC2-A47D-04A73089CA6E}" destId="{644F21D5-C246-4CF1-ACAC-62143BBA4618}" srcOrd="0" destOrd="0" presId="urn:microsoft.com/office/officeart/2008/layout/HexagonCluster"/>
    <dgm:cxn modelId="{6B7948BE-8F23-464B-9FCC-380DB34886A4}" type="presParOf" srcId="{D2768900-319D-4BF4-B339-58F5073FF39B}" destId="{0BCC3C7D-A028-4106-ADD5-459A546B7F14}" srcOrd="8" destOrd="0" presId="urn:microsoft.com/office/officeart/2008/layout/HexagonCluster"/>
    <dgm:cxn modelId="{6CB35DB7-6779-48BA-BA76-A5E223716EE4}" type="presParOf" srcId="{0BCC3C7D-A028-4106-ADD5-459A546B7F14}" destId="{D01FCCC4-029E-4B40-8D19-B49A25EF8657}" srcOrd="0" destOrd="0" presId="urn:microsoft.com/office/officeart/2008/layout/HexagonCluster"/>
    <dgm:cxn modelId="{FE656016-5C46-407D-ADE5-4623978EA82B}" type="presParOf" srcId="{D2768900-319D-4BF4-B339-58F5073FF39B}" destId="{4C54A410-54E1-4F9E-ACCA-38910EFF9306}" srcOrd="9" destOrd="0" presId="urn:microsoft.com/office/officeart/2008/layout/HexagonCluster"/>
    <dgm:cxn modelId="{BCE54598-ADF2-4734-8907-FEF435849CA3}" type="presParOf" srcId="{4C54A410-54E1-4F9E-ACCA-38910EFF9306}" destId="{707AED02-902C-48D2-9C08-4D58B24B2C07}" srcOrd="0" destOrd="0" presId="urn:microsoft.com/office/officeart/2008/layout/HexagonCluster"/>
    <dgm:cxn modelId="{220C6191-EF6D-4ABE-BEA2-DC637DB5E9C6}" type="presParOf" srcId="{D2768900-319D-4BF4-B339-58F5073FF39B}" destId="{D98D1845-C637-4E98-8A7A-5F9D361A0066}" srcOrd="10" destOrd="0" presId="urn:microsoft.com/office/officeart/2008/layout/HexagonCluster"/>
    <dgm:cxn modelId="{64E3041B-19B5-409A-BD22-D9C5D551FE43}" type="presParOf" srcId="{D98D1845-C637-4E98-8A7A-5F9D361A0066}" destId="{4E8860A9-CD5A-49A7-8504-46AF6837060A}" srcOrd="0" destOrd="0" presId="urn:microsoft.com/office/officeart/2008/layout/HexagonCluster"/>
    <dgm:cxn modelId="{605CB262-E22E-4A54-8124-86E35246D41E}" type="presParOf" srcId="{D2768900-319D-4BF4-B339-58F5073FF39B}" destId="{22884040-A9DD-49D4-84A2-3C55782945CB}" srcOrd="11" destOrd="0" presId="urn:microsoft.com/office/officeart/2008/layout/HexagonCluster"/>
    <dgm:cxn modelId="{ABB782F1-8CF6-47C4-B4D7-3F870E9394F4}" type="presParOf" srcId="{22884040-A9DD-49D4-84A2-3C55782945CB}" destId="{D14D383E-A53F-4015-9057-2D858EC55C39}" srcOrd="0" destOrd="0" presId="urn:microsoft.com/office/officeart/2008/layout/HexagonCluster"/>
    <dgm:cxn modelId="{201791CF-6096-429B-BE07-512858AE9D63}" type="presParOf" srcId="{D2768900-319D-4BF4-B339-58F5073FF39B}" destId="{FE0BE647-DC72-4EC8-BFB7-9DF52BBE9254}" srcOrd="12" destOrd="0" presId="urn:microsoft.com/office/officeart/2008/layout/HexagonCluster"/>
    <dgm:cxn modelId="{79C7D87E-D665-4F38-B551-A3EB3DA6C2D8}" type="presParOf" srcId="{FE0BE647-DC72-4EC8-BFB7-9DF52BBE9254}" destId="{0C0A5041-9D71-4521-9811-49C57697C9EE}" srcOrd="0" destOrd="0" presId="urn:microsoft.com/office/officeart/2008/layout/HexagonCluster"/>
    <dgm:cxn modelId="{9AE9FC50-B096-488A-B18B-132D7D8C1274}" type="presParOf" srcId="{D2768900-319D-4BF4-B339-58F5073FF39B}" destId="{3DA08FB8-E368-4E5B-BA52-FFDBCC08AC63}" srcOrd="13" destOrd="0" presId="urn:microsoft.com/office/officeart/2008/layout/HexagonCluster"/>
    <dgm:cxn modelId="{6E5DF02D-FFA6-4FE3-8D24-332092976329}" type="presParOf" srcId="{3DA08FB8-E368-4E5B-BA52-FFDBCC08AC63}" destId="{0341722A-C3A2-47CD-917D-6D695C566ADB}" srcOrd="0" destOrd="0" presId="urn:microsoft.com/office/officeart/2008/layout/HexagonCluster"/>
    <dgm:cxn modelId="{F0BFD93A-79BE-47CA-9309-673C1CBE1674}" type="presParOf" srcId="{D2768900-319D-4BF4-B339-58F5073FF39B}" destId="{1B01ED15-36E4-4B1E-A350-BA909565533D}" srcOrd="14" destOrd="0" presId="urn:microsoft.com/office/officeart/2008/layout/HexagonCluster"/>
    <dgm:cxn modelId="{9FC16E1D-95E4-40A2-96ED-E98A8B12283B}" type="presParOf" srcId="{1B01ED15-36E4-4B1E-A350-BA909565533D}" destId="{1445FA7A-25DC-43F5-A588-77AC26447D72}" srcOrd="0" destOrd="0" presId="urn:microsoft.com/office/officeart/2008/layout/HexagonCluster"/>
    <dgm:cxn modelId="{65741C5A-CC1E-42BF-A3B0-F7BEF4A57687}" type="presParOf" srcId="{D2768900-319D-4BF4-B339-58F5073FF39B}" destId="{2769BA73-75BC-456A-8A81-7029BB135FDC}" srcOrd="15" destOrd="0" presId="urn:microsoft.com/office/officeart/2008/layout/HexagonCluster"/>
    <dgm:cxn modelId="{C5FC6082-7876-4CF3-8613-16A5D4D192A9}" type="presParOf" srcId="{2769BA73-75BC-456A-8A81-7029BB135FDC}" destId="{40CF4B40-4AFA-43D8-A912-2CDF8FADA4A9}" srcOrd="0" destOrd="0" presId="urn:microsoft.com/office/officeart/2008/layout/HexagonCluster"/>
    <dgm:cxn modelId="{40267EE4-DC3B-41D6-B5B1-2863532CE346}" type="presParOf" srcId="{D2768900-319D-4BF4-B339-58F5073FF39B}" destId="{2675D90B-09AA-444F-9AFA-98B0FF2B8D94}" srcOrd="16" destOrd="0" presId="urn:microsoft.com/office/officeart/2008/layout/HexagonCluster"/>
    <dgm:cxn modelId="{AD451109-AAE2-4FB7-A17B-8A279E4DE154}" type="presParOf" srcId="{2675D90B-09AA-444F-9AFA-98B0FF2B8D94}" destId="{6543B06F-8B30-48A3-911A-8752CA25B216}" srcOrd="0" destOrd="0" presId="urn:microsoft.com/office/officeart/2008/layout/HexagonCluster"/>
    <dgm:cxn modelId="{5C38F6E0-8947-419B-B426-E3961BBB84DA}" type="presParOf" srcId="{D2768900-319D-4BF4-B339-58F5073FF39B}" destId="{223C54FB-4CE5-485F-B3DF-96881E60CEE0}" srcOrd="17" destOrd="0" presId="urn:microsoft.com/office/officeart/2008/layout/HexagonCluster"/>
    <dgm:cxn modelId="{CB1D9E65-0803-484A-ACDD-A9DB3F185C04}" type="presParOf" srcId="{223C54FB-4CE5-485F-B3DF-96881E60CEE0}" destId="{0DE19D9F-AFDD-4733-92F3-6F32FA8E5402}" srcOrd="0" destOrd="0" presId="urn:microsoft.com/office/officeart/2008/layout/HexagonCluster"/>
    <dgm:cxn modelId="{49262248-6110-4D71-89C9-68D7F85039AC}" type="presParOf" srcId="{D2768900-319D-4BF4-B339-58F5073FF39B}" destId="{DC10C4DC-8668-4D27-8490-938192D72F01}" srcOrd="18" destOrd="0" presId="urn:microsoft.com/office/officeart/2008/layout/HexagonCluster"/>
    <dgm:cxn modelId="{72EAF49F-7E56-40FE-9730-E256AE33E0CE}" type="presParOf" srcId="{DC10C4DC-8668-4D27-8490-938192D72F01}" destId="{E14DD1D8-03B1-41A8-B4A5-90185BB77D63}" srcOrd="0" destOrd="0" presId="urn:microsoft.com/office/officeart/2008/layout/HexagonCluster"/>
    <dgm:cxn modelId="{89C32FD1-E9D2-414C-9362-549BB920067D}" type="presParOf" srcId="{D2768900-319D-4BF4-B339-58F5073FF39B}" destId="{01D3A4AD-EEDF-4584-8105-86B138A733A1}" srcOrd="19" destOrd="0" presId="urn:microsoft.com/office/officeart/2008/layout/HexagonCluster"/>
    <dgm:cxn modelId="{F30F2571-753E-4126-BFE6-E4FD65974AFD}" type="presParOf" srcId="{01D3A4AD-EEDF-4584-8105-86B138A733A1}" destId="{67016E6E-D622-40A0-A376-B1671A5669D7}" srcOrd="0" destOrd="0" presId="urn:microsoft.com/office/officeart/2008/layout/HexagonCluster"/>
    <dgm:cxn modelId="{B03D1440-7BB4-4856-A405-41FE743F34C7}" type="presParOf" srcId="{D2768900-319D-4BF4-B339-58F5073FF39B}" destId="{194B1EEB-F129-4933-9D73-CBE7471720A4}" srcOrd="20" destOrd="0" presId="urn:microsoft.com/office/officeart/2008/layout/HexagonCluster"/>
    <dgm:cxn modelId="{3207CDBE-34DD-47D6-98B6-5AA47961F2EB}" type="presParOf" srcId="{194B1EEB-F129-4933-9D73-CBE7471720A4}" destId="{8AF416B7-71E1-4393-95B5-034CE938514F}" srcOrd="0" destOrd="0" presId="urn:microsoft.com/office/officeart/2008/layout/HexagonCluster"/>
    <dgm:cxn modelId="{2C96A738-3760-4B41-9C69-87D7863514A7}" type="presParOf" srcId="{D2768900-319D-4BF4-B339-58F5073FF39B}" destId="{7A5EA6BD-3D7F-423E-95E5-036F05A0ADF5}" srcOrd="21" destOrd="0" presId="urn:microsoft.com/office/officeart/2008/layout/HexagonCluster"/>
    <dgm:cxn modelId="{8CAC9AEB-920F-4E85-BB34-007ACBE8F9EC}" type="presParOf" srcId="{7A5EA6BD-3D7F-423E-95E5-036F05A0ADF5}" destId="{4EE9EFFF-3193-42F5-977F-CBA7B07D5AAF}" srcOrd="0" destOrd="0" presId="urn:microsoft.com/office/officeart/2008/layout/HexagonCluster"/>
    <dgm:cxn modelId="{EEF513C6-642C-4FAA-89F5-F1EE311F4CC8}" type="presParOf" srcId="{D2768900-319D-4BF4-B339-58F5073FF39B}" destId="{F989D068-440F-461B-9299-753AC1D49875}" srcOrd="22" destOrd="0" presId="urn:microsoft.com/office/officeart/2008/layout/HexagonCluster"/>
    <dgm:cxn modelId="{214D1312-3267-49E5-8DDB-FAC9AA4E6564}" type="presParOf" srcId="{F989D068-440F-461B-9299-753AC1D49875}" destId="{90DD95B2-92F8-406C-A2E7-E4350E93769E}" srcOrd="0" destOrd="0" presId="urn:microsoft.com/office/officeart/2008/layout/HexagonCluster"/>
    <dgm:cxn modelId="{5796436B-9026-4B06-9917-50F8A5613142}" type="presParOf" srcId="{D2768900-319D-4BF4-B339-58F5073FF39B}" destId="{3C8C8BB4-E170-415E-BD18-44E66690EA25}" srcOrd="23" destOrd="0" presId="urn:microsoft.com/office/officeart/2008/layout/HexagonCluster"/>
    <dgm:cxn modelId="{75BB0EFC-D31C-42C6-9FFB-9D5989BF3328}" type="presParOf" srcId="{3C8C8BB4-E170-415E-BD18-44E66690EA25}" destId="{35C57EF9-12BF-4259-8546-2A28F183981C}" srcOrd="0" destOrd="0" presId="urn:microsoft.com/office/officeart/2008/layout/HexagonCluster"/>
    <dgm:cxn modelId="{E023CDF1-ABA4-460E-99D6-2D34F73A95DF}" type="presParOf" srcId="{D2768900-319D-4BF4-B339-58F5073FF39B}" destId="{3D17CD7F-7C6D-4A92-8C57-DA14ABFD62BD}" srcOrd="24" destOrd="0" presId="urn:microsoft.com/office/officeart/2008/layout/HexagonCluster"/>
    <dgm:cxn modelId="{8806898C-50BA-44D5-A1F2-565F5DEC8C15}" type="presParOf" srcId="{3D17CD7F-7C6D-4A92-8C57-DA14ABFD62BD}" destId="{B89D24E9-230C-446E-9D39-FEB29D235730}" srcOrd="0" destOrd="0" presId="urn:microsoft.com/office/officeart/2008/layout/HexagonCluster"/>
    <dgm:cxn modelId="{7DA37DE8-83BF-449A-864B-C9A338968860}" type="presParOf" srcId="{D2768900-319D-4BF4-B339-58F5073FF39B}" destId="{80764F32-1F4D-46B8-9E9C-4F535895A323}" srcOrd="25" destOrd="0" presId="urn:microsoft.com/office/officeart/2008/layout/HexagonCluster"/>
    <dgm:cxn modelId="{B9C903BB-BDD6-40A5-8CF5-881435CE6E08}" type="presParOf" srcId="{80764F32-1F4D-46B8-9E9C-4F535895A323}" destId="{FB77241A-6761-4892-98E1-70AE6EAF616A}" srcOrd="0" destOrd="0" presId="urn:microsoft.com/office/officeart/2008/layout/HexagonCluster"/>
    <dgm:cxn modelId="{D5FCED34-C33B-4ED6-867F-358038D16D2E}" type="presParOf" srcId="{D2768900-319D-4BF4-B339-58F5073FF39B}" destId="{D56B567A-C4F0-48BA-A554-CC9109797284}" srcOrd="26" destOrd="0" presId="urn:microsoft.com/office/officeart/2008/layout/HexagonCluster"/>
    <dgm:cxn modelId="{D338CCA7-7C79-48C1-94AF-50B8B55012FB}" type="presParOf" srcId="{D56B567A-C4F0-48BA-A554-CC9109797284}" destId="{DDCB15B4-6F51-45C8-8518-416C5995D152}" srcOrd="0" destOrd="0" presId="urn:microsoft.com/office/officeart/2008/layout/HexagonCluster"/>
    <dgm:cxn modelId="{05A011C9-F028-4630-90B6-10BFA1A757D8}" type="presParOf" srcId="{D2768900-319D-4BF4-B339-58F5073FF39B}" destId="{5C2F9D94-E633-455E-9EEF-C034BCAD505C}" srcOrd="27" destOrd="0" presId="urn:microsoft.com/office/officeart/2008/layout/HexagonCluster"/>
    <dgm:cxn modelId="{AEEAEEC4-83CA-4E89-A8B4-88431A4B84E6}" type="presParOf" srcId="{5C2F9D94-E633-455E-9EEF-C034BCAD505C}" destId="{0EE00F29-8EB5-47F0-9DD8-7AD43F76C2B2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09E6D80-DEEA-4F98-BCBD-49D3E965D1D8}" type="doc">
      <dgm:prSet loTypeId="urn:microsoft.com/office/officeart/2008/layout/HexagonCluster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F8503229-1026-459B-9E32-1E8B7E7B42A3}">
      <dgm:prSet phldrT="[Texte]"/>
      <dgm:spPr/>
      <dgm:t>
        <a:bodyPr/>
        <a:lstStyle/>
        <a:p>
          <a:r>
            <a:rPr lang="fr-FR" dirty="0" smtClean="0"/>
            <a:t>Les moments de qualité</a:t>
          </a:r>
          <a:endParaRPr lang="fr-FR" dirty="0"/>
        </a:p>
      </dgm:t>
    </dgm:pt>
    <dgm:pt modelId="{D065FBD4-057A-4902-93E7-FFB8E0AE8A68}" type="parTrans" cxnId="{44D4EFEC-5F39-460E-8572-52C2FB49FF14}">
      <dgm:prSet/>
      <dgm:spPr/>
      <dgm:t>
        <a:bodyPr/>
        <a:lstStyle/>
        <a:p>
          <a:endParaRPr lang="fr-FR"/>
        </a:p>
      </dgm:t>
    </dgm:pt>
    <dgm:pt modelId="{9B7BC387-10D2-406D-B512-9CA718539760}" type="sibTrans" cxnId="{44D4EFEC-5F39-460E-8572-52C2FB49FF14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</dgm:spPr>
      <dgm:t>
        <a:bodyPr/>
        <a:lstStyle/>
        <a:p>
          <a:endParaRPr lang="fr-FR"/>
        </a:p>
      </dgm:t>
    </dgm:pt>
    <dgm:pt modelId="{10F8D0B6-D109-4BF2-AF23-6E40BB6B8543}">
      <dgm:prSet phldrT="[Texte]"/>
      <dgm:spPr/>
      <dgm:t>
        <a:bodyPr/>
        <a:lstStyle/>
        <a:p>
          <a:r>
            <a:rPr lang="fr-FR" dirty="0" smtClean="0"/>
            <a:t>Les cadeaux</a:t>
          </a:r>
          <a:endParaRPr lang="fr-FR" dirty="0"/>
        </a:p>
      </dgm:t>
    </dgm:pt>
    <dgm:pt modelId="{878CA306-51F2-4DE8-9942-3826C6F79299}" type="parTrans" cxnId="{701DC608-5800-45DB-848F-BDA533F345AF}">
      <dgm:prSet/>
      <dgm:spPr/>
      <dgm:t>
        <a:bodyPr/>
        <a:lstStyle/>
        <a:p>
          <a:endParaRPr lang="fr-FR"/>
        </a:p>
      </dgm:t>
    </dgm:pt>
    <dgm:pt modelId="{247887F3-6A64-4635-9829-ACCD3B66B7CA}" type="sibTrans" cxnId="{701DC608-5800-45DB-848F-BDA533F345AF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38000" b="-38000"/>
          </a:stretch>
        </a:blipFill>
      </dgm:spPr>
      <dgm:t>
        <a:bodyPr/>
        <a:lstStyle/>
        <a:p>
          <a:endParaRPr lang="fr-FR"/>
        </a:p>
      </dgm:t>
    </dgm:pt>
    <dgm:pt modelId="{F8FD3314-FC20-4553-8B91-3DEB60AEBE16}">
      <dgm:prSet phldrT="[Texte]"/>
      <dgm:spPr/>
      <dgm:t>
        <a:bodyPr/>
        <a:lstStyle/>
        <a:p>
          <a:r>
            <a:rPr lang="fr-FR" dirty="0" smtClean="0"/>
            <a:t>Les paroles valorisantes</a:t>
          </a:r>
          <a:endParaRPr lang="fr-FR" dirty="0"/>
        </a:p>
      </dgm:t>
    </dgm:pt>
    <dgm:pt modelId="{327F8680-B355-44A0-AA14-E1B8374820A8}" type="parTrans" cxnId="{63112B07-5F22-4F7D-9B70-7862CEBA5AAF}">
      <dgm:prSet/>
      <dgm:spPr/>
      <dgm:t>
        <a:bodyPr/>
        <a:lstStyle/>
        <a:p>
          <a:endParaRPr lang="fr-FR"/>
        </a:p>
      </dgm:t>
    </dgm:pt>
    <dgm:pt modelId="{781CDAE6-9DB7-487E-AF5C-9BEBD1D7D5E3}" type="sibTrans" cxnId="{63112B07-5F22-4F7D-9B70-7862CEBA5AAF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  <dgm:t>
        <a:bodyPr/>
        <a:lstStyle/>
        <a:p>
          <a:endParaRPr lang="fr-FR"/>
        </a:p>
      </dgm:t>
    </dgm:pt>
    <dgm:pt modelId="{4C92C0D7-26AB-45DF-827C-6039B41EF423}">
      <dgm:prSet/>
      <dgm:spPr/>
      <dgm:t>
        <a:bodyPr/>
        <a:lstStyle/>
        <a:p>
          <a:r>
            <a:rPr lang="fr-FR" dirty="0" smtClean="0"/>
            <a:t>Le toucher physique</a:t>
          </a:r>
          <a:endParaRPr lang="fr-FR" dirty="0"/>
        </a:p>
      </dgm:t>
    </dgm:pt>
    <dgm:pt modelId="{98D335AC-6FE1-4D67-879A-D588E486CF70}" type="parTrans" cxnId="{B1B98F1E-0696-4517-88E0-A28EF50D5825}">
      <dgm:prSet/>
      <dgm:spPr/>
      <dgm:t>
        <a:bodyPr/>
        <a:lstStyle/>
        <a:p>
          <a:endParaRPr lang="fr-FR"/>
        </a:p>
      </dgm:t>
    </dgm:pt>
    <dgm:pt modelId="{2D1141B7-CB3E-40BE-B51D-4B7B12247805}" type="sibTrans" cxnId="{B1B98F1E-0696-4517-88E0-A28EF50D5825}">
      <dgm:prSet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  <dgm:t>
        <a:bodyPr/>
        <a:lstStyle/>
        <a:p>
          <a:endParaRPr lang="fr-FR"/>
        </a:p>
      </dgm:t>
    </dgm:pt>
    <dgm:pt modelId="{9C32EC30-8DEA-4A5F-A07E-764D7593CD08}">
      <dgm:prSet/>
      <dgm:spPr/>
      <dgm:t>
        <a:bodyPr/>
        <a:lstStyle/>
        <a:p>
          <a:r>
            <a:rPr lang="fr-FR" dirty="0" smtClean="0"/>
            <a:t>Les services rendus</a:t>
          </a:r>
          <a:endParaRPr lang="fr-FR" dirty="0"/>
        </a:p>
      </dgm:t>
    </dgm:pt>
    <dgm:pt modelId="{CA16FD9A-686D-4BBC-A5C9-4AB6AEBF02C0}" type="parTrans" cxnId="{401EC0BE-42FC-4A78-8066-E6A0A6FB0D85}">
      <dgm:prSet/>
      <dgm:spPr/>
      <dgm:t>
        <a:bodyPr/>
        <a:lstStyle/>
        <a:p>
          <a:endParaRPr lang="fr-FR"/>
        </a:p>
      </dgm:t>
    </dgm:pt>
    <dgm:pt modelId="{15756E66-E34C-49E2-BB9F-75AA25E0AC00}" type="sibTrans" cxnId="{401EC0BE-42FC-4A78-8066-E6A0A6FB0D85}">
      <dgm:prSet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fr-FR"/>
        </a:p>
      </dgm:t>
    </dgm:pt>
    <dgm:pt modelId="{6C1474B4-421E-4158-92E2-50EBFAC66EE9}">
      <dgm:prSet/>
      <dgm:spPr/>
      <dgm:t>
        <a:bodyPr/>
        <a:lstStyle/>
        <a:p>
          <a:endParaRPr lang="fr-FR" dirty="0"/>
        </a:p>
      </dgm:t>
    </dgm:pt>
    <dgm:pt modelId="{8488DE9F-8797-4508-ABA9-A8409D76E954}" type="parTrans" cxnId="{FA3F9D33-659F-4556-93C2-7AE56D12648B}">
      <dgm:prSet/>
      <dgm:spPr/>
      <dgm:t>
        <a:bodyPr/>
        <a:lstStyle/>
        <a:p>
          <a:endParaRPr lang="fr-FR"/>
        </a:p>
      </dgm:t>
    </dgm:pt>
    <dgm:pt modelId="{F05E65DC-9B96-46E1-9F1D-33C286EEBA03}" type="sibTrans" cxnId="{FA3F9D33-659F-4556-93C2-7AE56D12648B}">
      <dgm:prSet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  <dgm:t>
        <a:bodyPr/>
        <a:lstStyle/>
        <a:p>
          <a:endParaRPr lang="fr-FR"/>
        </a:p>
      </dgm:t>
    </dgm:pt>
    <dgm:pt modelId="{9CDCCFEE-1A79-49DF-8B3F-87DB3D938054}">
      <dgm:prSet/>
      <dgm:spPr/>
      <dgm:t>
        <a:bodyPr/>
        <a:lstStyle/>
        <a:p>
          <a:endParaRPr lang="fr-FR" dirty="0"/>
        </a:p>
      </dgm:t>
    </dgm:pt>
    <dgm:pt modelId="{E5C61A6F-BD75-4F38-983F-23A92D92A5FA}" type="sibTrans" cxnId="{F0C3BC2E-196D-46EE-86C0-129D06D05A9D}">
      <dgm:prSet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fr-FR"/>
        </a:p>
      </dgm:t>
    </dgm:pt>
    <dgm:pt modelId="{D77F0774-342A-44ED-B5B7-9C3D1BA45DC0}" type="parTrans" cxnId="{F0C3BC2E-196D-46EE-86C0-129D06D05A9D}">
      <dgm:prSet/>
      <dgm:spPr/>
      <dgm:t>
        <a:bodyPr/>
        <a:lstStyle/>
        <a:p>
          <a:endParaRPr lang="fr-FR"/>
        </a:p>
      </dgm:t>
    </dgm:pt>
    <dgm:pt modelId="{D2768900-319D-4BF4-B339-58F5073FF39B}" type="pres">
      <dgm:prSet presAssocID="{709E6D80-DEEA-4F98-BCBD-49D3E965D1D8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fr-FR"/>
        </a:p>
      </dgm:t>
    </dgm:pt>
    <dgm:pt modelId="{A044847E-2F81-4E37-A55E-3DF762C7D603}" type="pres">
      <dgm:prSet presAssocID="{9CDCCFEE-1A79-49DF-8B3F-87DB3D938054}" presName="text1" presStyleCnt="0"/>
      <dgm:spPr/>
    </dgm:pt>
    <dgm:pt modelId="{8DCC0991-1C70-410D-B03E-C846C226B6CA}" type="pres">
      <dgm:prSet presAssocID="{9CDCCFEE-1A79-49DF-8B3F-87DB3D938054}" presName="textRepeatNode" presStyleLbl="alignNode1" presStyleIdx="0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AA9F266-4A15-413D-B1D6-6C2CF398AF2B}" type="pres">
      <dgm:prSet presAssocID="{9CDCCFEE-1A79-49DF-8B3F-87DB3D938054}" presName="textaccent1" presStyleCnt="0"/>
      <dgm:spPr/>
    </dgm:pt>
    <dgm:pt modelId="{020A910B-558F-41A7-89BB-D18250063948}" type="pres">
      <dgm:prSet presAssocID="{9CDCCFEE-1A79-49DF-8B3F-87DB3D938054}" presName="accentRepeatNode" presStyleLbl="solidAlignAcc1" presStyleIdx="0" presStyleCnt="14"/>
      <dgm:spPr/>
    </dgm:pt>
    <dgm:pt modelId="{EE46D0E5-8523-4022-8798-70EF44B70D44}" type="pres">
      <dgm:prSet presAssocID="{E5C61A6F-BD75-4F38-983F-23A92D92A5FA}" presName="image1" presStyleCnt="0"/>
      <dgm:spPr/>
    </dgm:pt>
    <dgm:pt modelId="{BE5FD9DC-F90B-4F4C-98AD-F3EB2C5AA95C}" type="pres">
      <dgm:prSet presAssocID="{E5C61A6F-BD75-4F38-983F-23A92D92A5FA}" presName="imageRepeatNode" presStyleLbl="alignAcc1" presStyleIdx="0" presStyleCnt="7"/>
      <dgm:spPr/>
      <dgm:t>
        <a:bodyPr/>
        <a:lstStyle/>
        <a:p>
          <a:endParaRPr lang="fr-FR"/>
        </a:p>
      </dgm:t>
    </dgm:pt>
    <dgm:pt modelId="{22ED0D43-82AF-4846-AD19-2257D7FC5657}" type="pres">
      <dgm:prSet presAssocID="{E5C61A6F-BD75-4F38-983F-23A92D92A5FA}" presName="imageaccent1" presStyleCnt="0"/>
      <dgm:spPr/>
    </dgm:pt>
    <dgm:pt modelId="{C474FFA7-D9C7-43F3-B777-88B3C3B7D57B}" type="pres">
      <dgm:prSet presAssocID="{E5C61A6F-BD75-4F38-983F-23A92D92A5FA}" presName="accentRepeatNode" presStyleLbl="solidAlignAcc1" presStyleIdx="1" presStyleCnt="14"/>
      <dgm:spPr/>
    </dgm:pt>
    <dgm:pt modelId="{634AD58D-609E-49FC-9501-7B0412C32773}" type="pres">
      <dgm:prSet presAssocID="{4C92C0D7-26AB-45DF-827C-6039B41EF423}" presName="text2" presStyleCnt="0"/>
      <dgm:spPr/>
    </dgm:pt>
    <dgm:pt modelId="{C9878CAC-E828-4ECD-B050-6A48916A97C4}" type="pres">
      <dgm:prSet presAssocID="{4C92C0D7-26AB-45DF-827C-6039B41EF423}" presName="textRepeatNode" presStyleLbl="alignNode1" presStyleIdx="1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1EBF9D4-7A3B-4ADC-BD15-DD6663F0CD97}" type="pres">
      <dgm:prSet presAssocID="{4C92C0D7-26AB-45DF-827C-6039B41EF423}" presName="textaccent2" presStyleCnt="0"/>
      <dgm:spPr/>
    </dgm:pt>
    <dgm:pt modelId="{2E86E6CA-675F-4741-99FE-409C82A0687F}" type="pres">
      <dgm:prSet presAssocID="{4C92C0D7-26AB-45DF-827C-6039B41EF423}" presName="accentRepeatNode" presStyleLbl="solidAlignAcc1" presStyleIdx="2" presStyleCnt="14"/>
      <dgm:spPr/>
    </dgm:pt>
    <dgm:pt modelId="{399A8133-B326-4B50-A8FC-D3D8EC7C9DA0}" type="pres">
      <dgm:prSet presAssocID="{2D1141B7-CB3E-40BE-B51D-4B7B12247805}" presName="image2" presStyleCnt="0"/>
      <dgm:spPr/>
    </dgm:pt>
    <dgm:pt modelId="{D413049B-C026-475B-A031-7BA2C5B8E70F}" type="pres">
      <dgm:prSet presAssocID="{2D1141B7-CB3E-40BE-B51D-4B7B12247805}" presName="imageRepeatNode" presStyleLbl="alignAcc1" presStyleIdx="1" presStyleCnt="7"/>
      <dgm:spPr/>
      <dgm:t>
        <a:bodyPr/>
        <a:lstStyle/>
        <a:p>
          <a:endParaRPr lang="fr-FR"/>
        </a:p>
      </dgm:t>
    </dgm:pt>
    <dgm:pt modelId="{C472E719-0076-4EC2-A47D-04A73089CA6E}" type="pres">
      <dgm:prSet presAssocID="{2D1141B7-CB3E-40BE-B51D-4B7B12247805}" presName="imageaccent2" presStyleCnt="0"/>
      <dgm:spPr/>
    </dgm:pt>
    <dgm:pt modelId="{644F21D5-C246-4CF1-ACAC-62143BBA4618}" type="pres">
      <dgm:prSet presAssocID="{2D1141B7-CB3E-40BE-B51D-4B7B12247805}" presName="accentRepeatNode" presStyleLbl="solidAlignAcc1" presStyleIdx="3" presStyleCnt="14"/>
      <dgm:spPr/>
    </dgm:pt>
    <dgm:pt modelId="{0BCC3C7D-A028-4106-ADD5-459A546B7F14}" type="pres">
      <dgm:prSet presAssocID="{9C32EC30-8DEA-4A5F-A07E-764D7593CD08}" presName="text3" presStyleCnt="0"/>
      <dgm:spPr/>
    </dgm:pt>
    <dgm:pt modelId="{D01FCCC4-029E-4B40-8D19-B49A25EF8657}" type="pres">
      <dgm:prSet presAssocID="{9C32EC30-8DEA-4A5F-A07E-764D7593CD08}" presName="textRepeatNode" presStyleLbl="alignNode1" presStyleIdx="2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C54A410-54E1-4F9E-ACCA-38910EFF9306}" type="pres">
      <dgm:prSet presAssocID="{9C32EC30-8DEA-4A5F-A07E-764D7593CD08}" presName="textaccent3" presStyleCnt="0"/>
      <dgm:spPr/>
    </dgm:pt>
    <dgm:pt modelId="{707AED02-902C-48D2-9C08-4D58B24B2C07}" type="pres">
      <dgm:prSet presAssocID="{9C32EC30-8DEA-4A5F-A07E-764D7593CD08}" presName="accentRepeatNode" presStyleLbl="solidAlignAcc1" presStyleIdx="4" presStyleCnt="14"/>
      <dgm:spPr/>
    </dgm:pt>
    <dgm:pt modelId="{D98D1845-C637-4E98-8A7A-5F9D361A0066}" type="pres">
      <dgm:prSet presAssocID="{15756E66-E34C-49E2-BB9F-75AA25E0AC00}" presName="image3" presStyleCnt="0"/>
      <dgm:spPr/>
    </dgm:pt>
    <dgm:pt modelId="{4E8860A9-CD5A-49A7-8504-46AF6837060A}" type="pres">
      <dgm:prSet presAssocID="{15756E66-E34C-49E2-BB9F-75AA25E0AC00}" presName="imageRepeatNode" presStyleLbl="alignAcc1" presStyleIdx="2" presStyleCnt="7"/>
      <dgm:spPr/>
      <dgm:t>
        <a:bodyPr/>
        <a:lstStyle/>
        <a:p>
          <a:endParaRPr lang="fr-FR"/>
        </a:p>
      </dgm:t>
    </dgm:pt>
    <dgm:pt modelId="{22884040-A9DD-49D4-84A2-3C55782945CB}" type="pres">
      <dgm:prSet presAssocID="{15756E66-E34C-49E2-BB9F-75AA25E0AC00}" presName="imageaccent3" presStyleCnt="0"/>
      <dgm:spPr/>
    </dgm:pt>
    <dgm:pt modelId="{D14D383E-A53F-4015-9057-2D858EC55C39}" type="pres">
      <dgm:prSet presAssocID="{15756E66-E34C-49E2-BB9F-75AA25E0AC00}" presName="accentRepeatNode" presStyleLbl="solidAlignAcc1" presStyleIdx="5" presStyleCnt="14"/>
      <dgm:spPr/>
    </dgm:pt>
    <dgm:pt modelId="{FE0BE647-DC72-4EC8-BFB7-9DF52BBE9254}" type="pres">
      <dgm:prSet presAssocID="{F8503229-1026-459B-9E32-1E8B7E7B42A3}" presName="text4" presStyleCnt="0"/>
      <dgm:spPr/>
    </dgm:pt>
    <dgm:pt modelId="{0C0A5041-9D71-4521-9811-49C57697C9EE}" type="pres">
      <dgm:prSet presAssocID="{F8503229-1026-459B-9E32-1E8B7E7B42A3}" presName="textRepeatNode" presStyleLbl="alignNode1" presStyleIdx="3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DA08FB8-E368-4E5B-BA52-FFDBCC08AC63}" type="pres">
      <dgm:prSet presAssocID="{F8503229-1026-459B-9E32-1E8B7E7B42A3}" presName="textaccent4" presStyleCnt="0"/>
      <dgm:spPr/>
    </dgm:pt>
    <dgm:pt modelId="{0341722A-C3A2-47CD-917D-6D695C566ADB}" type="pres">
      <dgm:prSet presAssocID="{F8503229-1026-459B-9E32-1E8B7E7B42A3}" presName="accentRepeatNode" presStyleLbl="solidAlignAcc1" presStyleIdx="6" presStyleCnt="14"/>
      <dgm:spPr/>
    </dgm:pt>
    <dgm:pt modelId="{1B01ED15-36E4-4B1E-A350-BA909565533D}" type="pres">
      <dgm:prSet presAssocID="{9B7BC387-10D2-406D-B512-9CA718539760}" presName="image4" presStyleCnt="0"/>
      <dgm:spPr/>
    </dgm:pt>
    <dgm:pt modelId="{1445FA7A-25DC-43F5-A588-77AC26447D72}" type="pres">
      <dgm:prSet presAssocID="{9B7BC387-10D2-406D-B512-9CA718539760}" presName="imageRepeatNode" presStyleLbl="alignAcc1" presStyleIdx="3" presStyleCnt="7" custLinFactNeighborX="564"/>
      <dgm:spPr/>
      <dgm:t>
        <a:bodyPr/>
        <a:lstStyle/>
        <a:p>
          <a:endParaRPr lang="fr-FR"/>
        </a:p>
      </dgm:t>
    </dgm:pt>
    <dgm:pt modelId="{2769BA73-75BC-456A-8A81-7029BB135FDC}" type="pres">
      <dgm:prSet presAssocID="{9B7BC387-10D2-406D-B512-9CA718539760}" presName="imageaccent4" presStyleCnt="0"/>
      <dgm:spPr/>
    </dgm:pt>
    <dgm:pt modelId="{40CF4B40-4AFA-43D8-A912-2CDF8FADA4A9}" type="pres">
      <dgm:prSet presAssocID="{9B7BC387-10D2-406D-B512-9CA718539760}" presName="accentRepeatNode" presStyleLbl="solidAlignAcc1" presStyleIdx="7" presStyleCnt="14"/>
      <dgm:spPr/>
    </dgm:pt>
    <dgm:pt modelId="{2675D90B-09AA-444F-9AFA-98B0FF2B8D94}" type="pres">
      <dgm:prSet presAssocID="{6C1474B4-421E-4158-92E2-50EBFAC66EE9}" presName="text5" presStyleCnt="0"/>
      <dgm:spPr/>
    </dgm:pt>
    <dgm:pt modelId="{6543B06F-8B30-48A3-911A-8752CA25B216}" type="pres">
      <dgm:prSet presAssocID="{6C1474B4-421E-4158-92E2-50EBFAC66EE9}" presName="textRepeatNode" presStyleLbl="alignNode1" presStyleIdx="4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23C54FB-4CE5-485F-B3DF-96881E60CEE0}" type="pres">
      <dgm:prSet presAssocID="{6C1474B4-421E-4158-92E2-50EBFAC66EE9}" presName="textaccent5" presStyleCnt="0"/>
      <dgm:spPr/>
    </dgm:pt>
    <dgm:pt modelId="{0DE19D9F-AFDD-4733-92F3-6F32FA8E5402}" type="pres">
      <dgm:prSet presAssocID="{6C1474B4-421E-4158-92E2-50EBFAC66EE9}" presName="accentRepeatNode" presStyleLbl="solidAlignAcc1" presStyleIdx="8" presStyleCnt="14"/>
      <dgm:spPr/>
    </dgm:pt>
    <dgm:pt modelId="{DC10C4DC-8668-4D27-8490-938192D72F01}" type="pres">
      <dgm:prSet presAssocID="{F05E65DC-9B96-46E1-9F1D-33C286EEBA03}" presName="image5" presStyleCnt="0"/>
      <dgm:spPr/>
    </dgm:pt>
    <dgm:pt modelId="{E14DD1D8-03B1-41A8-B4A5-90185BB77D63}" type="pres">
      <dgm:prSet presAssocID="{F05E65DC-9B96-46E1-9F1D-33C286EEBA03}" presName="imageRepeatNode" presStyleLbl="alignAcc1" presStyleIdx="4" presStyleCnt="7"/>
      <dgm:spPr/>
      <dgm:t>
        <a:bodyPr/>
        <a:lstStyle/>
        <a:p>
          <a:endParaRPr lang="fr-FR"/>
        </a:p>
      </dgm:t>
    </dgm:pt>
    <dgm:pt modelId="{01D3A4AD-EEDF-4584-8105-86B138A733A1}" type="pres">
      <dgm:prSet presAssocID="{F05E65DC-9B96-46E1-9F1D-33C286EEBA03}" presName="imageaccent5" presStyleCnt="0"/>
      <dgm:spPr/>
    </dgm:pt>
    <dgm:pt modelId="{67016E6E-D622-40A0-A376-B1671A5669D7}" type="pres">
      <dgm:prSet presAssocID="{F05E65DC-9B96-46E1-9F1D-33C286EEBA03}" presName="accentRepeatNode" presStyleLbl="solidAlignAcc1" presStyleIdx="9" presStyleCnt="14"/>
      <dgm:spPr/>
    </dgm:pt>
    <dgm:pt modelId="{194B1EEB-F129-4933-9D73-CBE7471720A4}" type="pres">
      <dgm:prSet presAssocID="{10F8D0B6-D109-4BF2-AF23-6E40BB6B8543}" presName="text6" presStyleCnt="0"/>
      <dgm:spPr/>
    </dgm:pt>
    <dgm:pt modelId="{8AF416B7-71E1-4393-95B5-034CE938514F}" type="pres">
      <dgm:prSet presAssocID="{10F8D0B6-D109-4BF2-AF23-6E40BB6B8543}" presName="textRepeatNode" presStyleLbl="alignNode1" presStyleIdx="5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A5EA6BD-3D7F-423E-95E5-036F05A0ADF5}" type="pres">
      <dgm:prSet presAssocID="{10F8D0B6-D109-4BF2-AF23-6E40BB6B8543}" presName="textaccent6" presStyleCnt="0"/>
      <dgm:spPr/>
    </dgm:pt>
    <dgm:pt modelId="{4EE9EFFF-3193-42F5-977F-CBA7B07D5AAF}" type="pres">
      <dgm:prSet presAssocID="{10F8D0B6-D109-4BF2-AF23-6E40BB6B8543}" presName="accentRepeatNode" presStyleLbl="solidAlignAcc1" presStyleIdx="10" presStyleCnt="14"/>
      <dgm:spPr/>
    </dgm:pt>
    <dgm:pt modelId="{F989D068-440F-461B-9299-753AC1D49875}" type="pres">
      <dgm:prSet presAssocID="{247887F3-6A64-4635-9829-ACCD3B66B7CA}" presName="image6" presStyleCnt="0"/>
      <dgm:spPr/>
    </dgm:pt>
    <dgm:pt modelId="{90DD95B2-92F8-406C-A2E7-E4350E93769E}" type="pres">
      <dgm:prSet presAssocID="{247887F3-6A64-4635-9829-ACCD3B66B7CA}" presName="imageRepeatNode" presStyleLbl="alignAcc1" presStyleIdx="5" presStyleCnt="7"/>
      <dgm:spPr/>
      <dgm:t>
        <a:bodyPr/>
        <a:lstStyle/>
        <a:p>
          <a:endParaRPr lang="fr-FR"/>
        </a:p>
      </dgm:t>
    </dgm:pt>
    <dgm:pt modelId="{3C8C8BB4-E170-415E-BD18-44E66690EA25}" type="pres">
      <dgm:prSet presAssocID="{247887F3-6A64-4635-9829-ACCD3B66B7CA}" presName="imageaccent6" presStyleCnt="0"/>
      <dgm:spPr/>
    </dgm:pt>
    <dgm:pt modelId="{35C57EF9-12BF-4259-8546-2A28F183981C}" type="pres">
      <dgm:prSet presAssocID="{247887F3-6A64-4635-9829-ACCD3B66B7CA}" presName="accentRepeatNode" presStyleLbl="solidAlignAcc1" presStyleIdx="11" presStyleCnt="14"/>
      <dgm:spPr/>
    </dgm:pt>
    <dgm:pt modelId="{3D17CD7F-7C6D-4A92-8C57-DA14ABFD62BD}" type="pres">
      <dgm:prSet presAssocID="{F8FD3314-FC20-4553-8B91-3DEB60AEBE16}" presName="text7" presStyleCnt="0"/>
      <dgm:spPr/>
    </dgm:pt>
    <dgm:pt modelId="{B89D24E9-230C-446E-9D39-FEB29D235730}" type="pres">
      <dgm:prSet presAssocID="{F8FD3314-FC20-4553-8B91-3DEB60AEBE16}" presName="textRepeatNode" presStyleLbl="alignNode1" presStyleIdx="6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0764F32-1F4D-46B8-9E9C-4F535895A323}" type="pres">
      <dgm:prSet presAssocID="{F8FD3314-FC20-4553-8B91-3DEB60AEBE16}" presName="textaccent7" presStyleCnt="0"/>
      <dgm:spPr/>
    </dgm:pt>
    <dgm:pt modelId="{FB77241A-6761-4892-98E1-70AE6EAF616A}" type="pres">
      <dgm:prSet presAssocID="{F8FD3314-FC20-4553-8B91-3DEB60AEBE16}" presName="accentRepeatNode" presStyleLbl="solidAlignAcc1" presStyleIdx="12" presStyleCnt="14"/>
      <dgm:spPr/>
    </dgm:pt>
    <dgm:pt modelId="{D56B567A-C4F0-48BA-A554-CC9109797284}" type="pres">
      <dgm:prSet presAssocID="{781CDAE6-9DB7-487E-AF5C-9BEBD1D7D5E3}" presName="image7" presStyleCnt="0"/>
      <dgm:spPr/>
    </dgm:pt>
    <dgm:pt modelId="{DDCB15B4-6F51-45C8-8518-416C5995D152}" type="pres">
      <dgm:prSet presAssocID="{781CDAE6-9DB7-487E-AF5C-9BEBD1D7D5E3}" presName="imageRepeatNode" presStyleLbl="alignAcc1" presStyleIdx="6" presStyleCnt="7"/>
      <dgm:spPr/>
      <dgm:t>
        <a:bodyPr/>
        <a:lstStyle/>
        <a:p>
          <a:endParaRPr lang="fr-FR"/>
        </a:p>
      </dgm:t>
    </dgm:pt>
    <dgm:pt modelId="{5C2F9D94-E633-455E-9EEF-C034BCAD505C}" type="pres">
      <dgm:prSet presAssocID="{781CDAE6-9DB7-487E-AF5C-9BEBD1D7D5E3}" presName="imageaccent7" presStyleCnt="0"/>
      <dgm:spPr/>
    </dgm:pt>
    <dgm:pt modelId="{0EE00F29-8EB5-47F0-9DD8-7AD43F76C2B2}" type="pres">
      <dgm:prSet presAssocID="{781CDAE6-9DB7-487E-AF5C-9BEBD1D7D5E3}" presName="accentRepeatNode" presStyleLbl="solidAlignAcc1" presStyleIdx="13" presStyleCnt="14"/>
      <dgm:spPr/>
    </dgm:pt>
  </dgm:ptLst>
  <dgm:cxnLst>
    <dgm:cxn modelId="{2C98DCBC-9F84-40B1-A585-0CFEC615BBBD}" type="presOf" srcId="{4C92C0D7-26AB-45DF-827C-6039B41EF423}" destId="{C9878CAC-E828-4ECD-B050-6A48916A97C4}" srcOrd="0" destOrd="0" presId="urn:microsoft.com/office/officeart/2008/layout/HexagonCluster"/>
    <dgm:cxn modelId="{92F2EB80-B1E1-46E0-9CA4-642ADB8DF031}" type="presOf" srcId="{F8FD3314-FC20-4553-8B91-3DEB60AEBE16}" destId="{B89D24E9-230C-446E-9D39-FEB29D235730}" srcOrd="0" destOrd="0" presId="urn:microsoft.com/office/officeart/2008/layout/HexagonCluster"/>
    <dgm:cxn modelId="{44D4EFEC-5F39-460E-8572-52C2FB49FF14}" srcId="{709E6D80-DEEA-4F98-BCBD-49D3E965D1D8}" destId="{F8503229-1026-459B-9E32-1E8B7E7B42A3}" srcOrd="3" destOrd="0" parTransId="{D065FBD4-057A-4902-93E7-FFB8E0AE8A68}" sibTransId="{9B7BC387-10D2-406D-B512-9CA718539760}"/>
    <dgm:cxn modelId="{2B5E9035-1E90-4886-9300-17D16D8CCCB2}" type="presOf" srcId="{9C32EC30-8DEA-4A5F-A07E-764D7593CD08}" destId="{D01FCCC4-029E-4B40-8D19-B49A25EF8657}" srcOrd="0" destOrd="0" presId="urn:microsoft.com/office/officeart/2008/layout/HexagonCluster"/>
    <dgm:cxn modelId="{B4C1902C-2AB9-4DD2-91F5-9F30170E4098}" type="presOf" srcId="{10F8D0B6-D109-4BF2-AF23-6E40BB6B8543}" destId="{8AF416B7-71E1-4393-95B5-034CE938514F}" srcOrd="0" destOrd="0" presId="urn:microsoft.com/office/officeart/2008/layout/HexagonCluster"/>
    <dgm:cxn modelId="{386DBB0A-F84C-46A4-A3B0-7125CF1000D3}" type="presOf" srcId="{15756E66-E34C-49E2-BB9F-75AA25E0AC00}" destId="{4E8860A9-CD5A-49A7-8504-46AF6837060A}" srcOrd="0" destOrd="0" presId="urn:microsoft.com/office/officeart/2008/layout/HexagonCluster"/>
    <dgm:cxn modelId="{401EC0BE-42FC-4A78-8066-E6A0A6FB0D85}" srcId="{709E6D80-DEEA-4F98-BCBD-49D3E965D1D8}" destId="{9C32EC30-8DEA-4A5F-A07E-764D7593CD08}" srcOrd="2" destOrd="0" parTransId="{CA16FD9A-686D-4BBC-A5C9-4AB6AEBF02C0}" sibTransId="{15756E66-E34C-49E2-BB9F-75AA25E0AC00}"/>
    <dgm:cxn modelId="{F0C3BC2E-196D-46EE-86C0-129D06D05A9D}" srcId="{709E6D80-DEEA-4F98-BCBD-49D3E965D1D8}" destId="{9CDCCFEE-1A79-49DF-8B3F-87DB3D938054}" srcOrd="0" destOrd="0" parTransId="{D77F0774-342A-44ED-B5B7-9C3D1BA45DC0}" sibTransId="{E5C61A6F-BD75-4F38-983F-23A92D92A5FA}"/>
    <dgm:cxn modelId="{22A50EF1-4C98-4359-8282-24EFDE9E0E57}" type="presOf" srcId="{9CDCCFEE-1A79-49DF-8B3F-87DB3D938054}" destId="{8DCC0991-1C70-410D-B03E-C846C226B6CA}" srcOrd="0" destOrd="0" presId="urn:microsoft.com/office/officeart/2008/layout/HexagonCluster"/>
    <dgm:cxn modelId="{701DC608-5800-45DB-848F-BDA533F345AF}" srcId="{709E6D80-DEEA-4F98-BCBD-49D3E965D1D8}" destId="{10F8D0B6-D109-4BF2-AF23-6E40BB6B8543}" srcOrd="5" destOrd="0" parTransId="{878CA306-51F2-4DE8-9942-3826C6F79299}" sibTransId="{247887F3-6A64-4635-9829-ACCD3B66B7CA}"/>
    <dgm:cxn modelId="{8DA5400E-94D5-4DD8-90B2-3E7958F072F8}" type="presOf" srcId="{247887F3-6A64-4635-9829-ACCD3B66B7CA}" destId="{90DD95B2-92F8-406C-A2E7-E4350E93769E}" srcOrd="0" destOrd="0" presId="urn:microsoft.com/office/officeart/2008/layout/HexagonCluster"/>
    <dgm:cxn modelId="{63112B07-5F22-4F7D-9B70-7862CEBA5AAF}" srcId="{709E6D80-DEEA-4F98-BCBD-49D3E965D1D8}" destId="{F8FD3314-FC20-4553-8B91-3DEB60AEBE16}" srcOrd="6" destOrd="0" parTransId="{327F8680-B355-44A0-AA14-E1B8374820A8}" sibTransId="{781CDAE6-9DB7-487E-AF5C-9BEBD1D7D5E3}"/>
    <dgm:cxn modelId="{2C56CE43-0EDF-40F4-97B1-CBC23B6411E5}" type="presOf" srcId="{E5C61A6F-BD75-4F38-983F-23A92D92A5FA}" destId="{BE5FD9DC-F90B-4F4C-98AD-F3EB2C5AA95C}" srcOrd="0" destOrd="0" presId="urn:microsoft.com/office/officeart/2008/layout/HexagonCluster"/>
    <dgm:cxn modelId="{D3FD78A2-022E-4E16-8F92-E90D583E1450}" type="presOf" srcId="{709E6D80-DEEA-4F98-BCBD-49D3E965D1D8}" destId="{D2768900-319D-4BF4-B339-58F5073FF39B}" srcOrd="0" destOrd="0" presId="urn:microsoft.com/office/officeart/2008/layout/HexagonCluster"/>
    <dgm:cxn modelId="{13DBAEBF-E308-447F-8F2B-2D0B46BA69B9}" type="presOf" srcId="{6C1474B4-421E-4158-92E2-50EBFAC66EE9}" destId="{6543B06F-8B30-48A3-911A-8752CA25B216}" srcOrd="0" destOrd="0" presId="urn:microsoft.com/office/officeart/2008/layout/HexagonCluster"/>
    <dgm:cxn modelId="{9646F485-AFD8-4C95-9078-87B92B0EE3AD}" type="presOf" srcId="{2D1141B7-CB3E-40BE-B51D-4B7B12247805}" destId="{D413049B-C026-475B-A031-7BA2C5B8E70F}" srcOrd="0" destOrd="0" presId="urn:microsoft.com/office/officeart/2008/layout/HexagonCluster"/>
    <dgm:cxn modelId="{7A248591-3521-447F-B699-205A7A8BA548}" type="presOf" srcId="{781CDAE6-9DB7-487E-AF5C-9BEBD1D7D5E3}" destId="{DDCB15B4-6F51-45C8-8518-416C5995D152}" srcOrd="0" destOrd="0" presId="urn:microsoft.com/office/officeart/2008/layout/HexagonCluster"/>
    <dgm:cxn modelId="{B1B98F1E-0696-4517-88E0-A28EF50D5825}" srcId="{709E6D80-DEEA-4F98-BCBD-49D3E965D1D8}" destId="{4C92C0D7-26AB-45DF-827C-6039B41EF423}" srcOrd="1" destOrd="0" parTransId="{98D335AC-6FE1-4D67-879A-D588E486CF70}" sibTransId="{2D1141B7-CB3E-40BE-B51D-4B7B12247805}"/>
    <dgm:cxn modelId="{B7D5BEFF-CA80-4D4E-9D79-252FCC23D905}" type="presOf" srcId="{F05E65DC-9B96-46E1-9F1D-33C286EEBA03}" destId="{E14DD1D8-03B1-41A8-B4A5-90185BB77D63}" srcOrd="0" destOrd="0" presId="urn:microsoft.com/office/officeart/2008/layout/HexagonCluster"/>
    <dgm:cxn modelId="{7BE9E1E5-76F5-48A3-A4D8-6F2650A1F5EF}" type="presOf" srcId="{F8503229-1026-459B-9E32-1E8B7E7B42A3}" destId="{0C0A5041-9D71-4521-9811-49C57697C9EE}" srcOrd="0" destOrd="0" presId="urn:microsoft.com/office/officeart/2008/layout/HexagonCluster"/>
    <dgm:cxn modelId="{78091AE2-FDCA-4CAF-BEC8-2019BCB8E01B}" type="presOf" srcId="{9B7BC387-10D2-406D-B512-9CA718539760}" destId="{1445FA7A-25DC-43F5-A588-77AC26447D72}" srcOrd="0" destOrd="0" presId="urn:microsoft.com/office/officeart/2008/layout/HexagonCluster"/>
    <dgm:cxn modelId="{FA3F9D33-659F-4556-93C2-7AE56D12648B}" srcId="{709E6D80-DEEA-4F98-BCBD-49D3E965D1D8}" destId="{6C1474B4-421E-4158-92E2-50EBFAC66EE9}" srcOrd="4" destOrd="0" parTransId="{8488DE9F-8797-4508-ABA9-A8409D76E954}" sibTransId="{F05E65DC-9B96-46E1-9F1D-33C286EEBA03}"/>
    <dgm:cxn modelId="{CA9059B2-55A8-4978-8C30-97C9F8A17A06}" type="presParOf" srcId="{D2768900-319D-4BF4-B339-58F5073FF39B}" destId="{A044847E-2F81-4E37-A55E-3DF762C7D603}" srcOrd="0" destOrd="0" presId="urn:microsoft.com/office/officeart/2008/layout/HexagonCluster"/>
    <dgm:cxn modelId="{5714AA24-9273-4563-A685-28A96FE0E270}" type="presParOf" srcId="{A044847E-2F81-4E37-A55E-3DF762C7D603}" destId="{8DCC0991-1C70-410D-B03E-C846C226B6CA}" srcOrd="0" destOrd="0" presId="urn:microsoft.com/office/officeart/2008/layout/HexagonCluster"/>
    <dgm:cxn modelId="{EE23941D-C562-40A7-B923-788ED372E663}" type="presParOf" srcId="{D2768900-319D-4BF4-B339-58F5073FF39B}" destId="{2AA9F266-4A15-413D-B1D6-6C2CF398AF2B}" srcOrd="1" destOrd="0" presId="urn:microsoft.com/office/officeart/2008/layout/HexagonCluster"/>
    <dgm:cxn modelId="{279A8D7F-F027-4845-8F7D-98621363E57E}" type="presParOf" srcId="{2AA9F266-4A15-413D-B1D6-6C2CF398AF2B}" destId="{020A910B-558F-41A7-89BB-D18250063948}" srcOrd="0" destOrd="0" presId="urn:microsoft.com/office/officeart/2008/layout/HexagonCluster"/>
    <dgm:cxn modelId="{5DF17F21-FDB6-4988-AE92-F86403767615}" type="presParOf" srcId="{D2768900-319D-4BF4-B339-58F5073FF39B}" destId="{EE46D0E5-8523-4022-8798-70EF44B70D44}" srcOrd="2" destOrd="0" presId="urn:microsoft.com/office/officeart/2008/layout/HexagonCluster"/>
    <dgm:cxn modelId="{CF8418BB-C2BE-4A3F-ABCD-C6D7FD1DF849}" type="presParOf" srcId="{EE46D0E5-8523-4022-8798-70EF44B70D44}" destId="{BE5FD9DC-F90B-4F4C-98AD-F3EB2C5AA95C}" srcOrd="0" destOrd="0" presId="urn:microsoft.com/office/officeart/2008/layout/HexagonCluster"/>
    <dgm:cxn modelId="{71F15C25-CFE7-4964-AB60-81EF2AAAA04A}" type="presParOf" srcId="{D2768900-319D-4BF4-B339-58F5073FF39B}" destId="{22ED0D43-82AF-4846-AD19-2257D7FC5657}" srcOrd="3" destOrd="0" presId="urn:microsoft.com/office/officeart/2008/layout/HexagonCluster"/>
    <dgm:cxn modelId="{6065D905-8121-4E71-BF77-6F15E6A2A26C}" type="presParOf" srcId="{22ED0D43-82AF-4846-AD19-2257D7FC5657}" destId="{C474FFA7-D9C7-43F3-B777-88B3C3B7D57B}" srcOrd="0" destOrd="0" presId="urn:microsoft.com/office/officeart/2008/layout/HexagonCluster"/>
    <dgm:cxn modelId="{512DB913-D472-4DA1-B2FF-5492A58B0CF4}" type="presParOf" srcId="{D2768900-319D-4BF4-B339-58F5073FF39B}" destId="{634AD58D-609E-49FC-9501-7B0412C32773}" srcOrd="4" destOrd="0" presId="urn:microsoft.com/office/officeart/2008/layout/HexagonCluster"/>
    <dgm:cxn modelId="{4357898F-E35A-4BCF-B287-BF2C7CF48869}" type="presParOf" srcId="{634AD58D-609E-49FC-9501-7B0412C32773}" destId="{C9878CAC-E828-4ECD-B050-6A48916A97C4}" srcOrd="0" destOrd="0" presId="urn:microsoft.com/office/officeart/2008/layout/HexagonCluster"/>
    <dgm:cxn modelId="{EC7109E6-D1A7-4EED-B185-18DF49F4ECF0}" type="presParOf" srcId="{D2768900-319D-4BF4-B339-58F5073FF39B}" destId="{81EBF9D4-7A3B-4ADC-BD15-DD6663F0CD97}" srcOrd="5" destOrd="0" presId="urn:microsoft.com/office/officeart/2008/layout/HexagonCluster"/>
    <dgm:cxn modelId="{D66F08E9-E34C-4DB2-8219-EF631D428192}" type="presParOf" srcId="{81EBF9D4-7A3B-4ADC-BD15-DD6663F0CD97}" destId="{2E86E6CA-675F-4741-99FE-409C82A0687F}" srcOrd="0" destOrd="0" presId="urn:microsoft.com/office/officeart/2008/layout/HexagonCluster"/>
    <dgm:cxn modelId="{817F48D5-F26C-401C-BDC4-C05427E46171}" type="presParOf" srcId="{D2768900-319D-4BF4-B339-58F5073FF39B}" destId="{399A8133-B326-4B50-A8FC-D3D8EC7C9DA0}" srcOrd="6" destOrd="0" presId="urn:microsoft.com/office/officeart/2008/layout/HexagonCluster"/>
    <dgm:cxn modelId="{8A56E63C-F2C9-412A-B03D-0BCF1450C619}" type="presParOf" srcId="{399A8133-B326-4B50-A8FC-D3D8EC7C9DA0}" destId="{D413049B-C026-475B-A031-7BA2C5B8E70F}" srcOrd="0" destOrd="0" presId="urn:microsoft.com/office/officeart/2008/layout/HexagonCluster"/>
    <dgm:cxn modelId="{F1230026-32D3-4053-AFD7-E06A96CF83B1}" type="presParOf" srcId="{D2768900-319D-4BF4-B339-58F5073FF39B}" destId="{C472E719-0076-4EC2-A47D-04A73089CA6E}" srcOrd="7" destOrd="0" presId="urn:microsoft.com/office/officeart/2008/layout/HexagonCluster"/>
    <dgm:cxn modelId="{DA0D7B6F-97A7-46D4-9DDA-56471E6FC822}" type="presParOf" srcId="{C472E719-0076-4EC2-A47D-04A73089CA6E}" destId="{644F21D5-C246-4CF1-ACAC-62143BBA4618}" srcOrd="0" destOrd="0" presId="urn:microsoft.com/office/officeart/2008/layout/HexagonCluster"/>
    <dgm:cxn modelId="{9F76895E-EBD0-4A9E-96CA-2012596CC117}" type="presParOf" srcId="{D2768900-319D-4BF4-B339-58F5073FF39B}" destId="{0BCC3C7D-A028-4106-ADD5-459A546B7F14}" srcOrd="8" destOrd="0" presId="urn:microsoft.com/office/officeart/2008/layout/HexagonCluster"/>
    <dgm:cxn modelId="{1B7A7F41-7E32-4F24-8964-D5CBD6C6F391}" type="presParOf" srcId="{0BCC3C7D-A028-4106-ADD5-459A546B7F14}" destId="{D01FCCC4-029E-4B40-8D19-B49A25EF8657}" srcOrd="0" destOrd="0" presId="urn:microsoft.com/office/officeart/2008/layout/HexagonCluster"/>
    <dgm:cxn modelId="{EB60ECFF-6056-4FB1-AE11-C0F5D3EE990C}" type="presParOf" srcId="{D2768900-319D-4BF4-B339-58F5073FF39B}" destId="{4C54A410-54E1-4F9E-ACCA-38910EFF9306}" srcOrd="9" destOrd="0" presId="urn:microsoft.com/office/officeart/2008/layout/HexagonCluster"/>
    <dgm:cxn modelId="{38A47F42-8476-4496-AC24-80A2B12769AA}" type="presParOf" srcId="{4C54A410-54E1-4F9E-ACCA-38910EFF9306}" destId="{707AED02-902C-48D2-9C08-4D58B24B2C07}" srcOrd="0" destOrd="0" presId="urn:microsoft.com/office/officeart/2008/layout/HexagonCluster"/>
    <dgm:cxn modelId="{6D87DD25-D39A-4345-8B7D-C2A1AD3AF6EC}" type="presParOf" srcId="{D2768900-319D-4BF4-B339-58F5073FF39B}" destId="{D98D1845-C637-4E98-8A7A-5F9D361A0066}" srcOrd="10" destOrd="0" presId="urn:microsoft.com/office/officeart/2008/layout/HexagonCluster"/>
    <dgm:cxn modelId="{DE65350D-BBA1-4CE4-BC69-2073DFA68CC3}" type="presParOf" srcId="{D98D1845-C637-4E98-8A7A-5F9D361A0066}" destId="{4E8860A9-CD5A-49A7-8504-46AF6837060A}" srcOrd="0" destOrd="0" presId="urn:microsoft.com/office/officeart/2008/layout/HexagonCluster"/>
    <dgm:cxn modelId="{C92CD057-7173-4BC4-9D16-0D8615EF00B6}" type="presParOf" srcId="{D2768900-319D-4BF4-B339-58F5073FF39B}" destId="{22884040-A9DD-49D4-84A2-3C55782945CB}" srcOrd="11" destOrd="0" presId="urn:microsoft.com/office/officeart/2008/layout/HexagonCluster"/>
    <dgm:cxn modelId="{735E4B40-AA9B-410C-8441-5B2069A6B541}" type="presParOf" srcId="{22884040-A9DD-49D4-84A2-3C55782945CB}" destId="{D14D383E-A53F-4015-9057-2D858EC55C39}" srcOrd="0" destOrd="0" presId="urn:microsoft.com/office/officeart/2008/layout/HexagonCluster"/>
    <dgm:cxn modelId="{C4DEF75D-DDA7-467F-92F3-FAE70450EA77}" type="presParOf" srcId="{D2768900-319D-4BF4-B339-58F5073FF39B}" destId="{FE0BE647-DC72-4EC8-BFB7-9DF52BBE9254}" srcOrd="12" destOrd="0" presId="urn:microsoft.com/office/officeart/2008/layout/HexagonCluster"/>
    <dgm:cxn modelId="{5EF94F99-2E04-481F-8E09-B000964EE0B5}" type="presParOf" srcId="{FE0BE647-DC72-4EC8-BFB7-9DF52BBE9254}" destId="{0C0A5041-9D71-4521-9811-49C57697C9EE}" srcOrd="0" destOrd="0" presId="urn:microsoft.com/office/officeart/2008/layout/HexagonCluster"/>
    <dgm:cxn modelId="{8DCCE1B5-DEAD-472C-BB8B-D8EC869245A2}" type="presParOf" srcId="{D2768900-319D-4BF4-B339-58F5073FF39B}" destId="{3DA08FB8-E368-4E5B-BA52-FFDBCC08AC63}" srcOrd="13" destOrd="0" presId="urn:microsoft.com/office/officeart/2008/layout/HexagonCluster"/>
    <dgm:cxn modelId="{9F0AD070-53EE-4D84-A410-F64AEE87C005}" type="presParOf" srcId="{3DA08FB8-E368-4E5B-BA52-FFDBCC08AC63}" destId="{0341722A-C3A2-47CD-917D-6D695C566ADB}" srcOrd="0" destOrd="0" presId="urn:microsoft.com/office/officeart/2008/layout/HexagonCluster"/>
    <dgm:cxn modelId="{150BDE12-F6F2-4CCE-B780-957EEB05F1F5}" type="presParOf" srcId="{D2768900-319D-4BF4-B339-58F5073FF39B}" destId="{1B01ED15-36E4-4B1E-A350-BA909565533D}" srcOrd="14" destOrd="0" presId="urn:microsoft.com/office/officeart/2008/layout/HexagonCluster"/>
    <dgm:cxn modelId="{E17E71D9-E3DF-41A9-B362-62391435470A}" type="presParOf" srcId="{1B01ED15-36E4-4B1E-A350-BA909565533D}" destId="{1445FA7A-25DC-43F5-A588-77AC26447D72}" srcOrd="0" destOrd="0" presId="urn:microsoft.com/office/officeart/2008/layout/HexagonCluster"/>
    <dgm:cxn modelId="{56B604CC-E8AE-4E8E-ACAC-BCC17B9084A4}" type="presParOf" srcId="{D2768900-319D-4BF4-B339-58F5073FF39B}" destId="{2769BA73-75BC-456A-8A81-7029BB135FDC}" srcOrd="15" destOrd="0" presId="urn:microsoft.com/office/officeart/2008/layout/HexagonCluster"/>
    <dgm:cxn modelId="{FB0B29F1-2132-4820-8D8E-0727B2750CB2}" type="presParOf" srcId="{2769BA73-75BC-456A-8A81-7029BB135FDC}" destId="{40CF4B40-4AFA-43D8-A912-2CDF8FADA4A9}" srcOrd="0" destOrd="0" presId="urn:microsoft.com/office/officeart/2008/layout/HexagonCluster"/>
    <dgm:cxn modelId="{329CE4C5-4DEB-49E3-87B4-4A385EB6848B}" type="presParOf" srcId="{D2768900-319D-4BF4-B339-58F5073FF39B}" destId="{2675D90B-09AA-444F-9AFA-98B0FF2B8D94}" srcOrd="16" destOrd="0" presId="urn:microsoft.com/office/officeart/2008/layout/HexagonCluster"/>
    <dgm:cxn modelId="{5658F2D5-C352-4F12-8E76-9C7353622788}" type="presParOf" srcId="{2675D90B-09AA-444F-9AFA-98B0FF2B8D94}" destId="{6543B06F-8B30-48A3-911A-8752CA25B216}" srcOrd="0" destOrd="0" presId="urn:microsoft.com/office/officeart/2008/layout/HexagonCluster"/>
    <dgm:cxn modelId="{0EF8D9C1-E97F-443B-AC36-4265AE82034B}" type="presParOf" srcId="{D2768900-319D-4BF4-B339-58F5073FF39B}" destId="{223C54FB-4CE5-485F-B3DF-96881E60CEE0}" srcOrd="17" destOrd="0" presId="urn:microsoft.com/office/officeart/2008/layout/HexagonCluster"/>
    <dgm:cxn modelId="{9D103210-950E-44A3-8088-0033AAEFD621}" type="presParOf" srcId="{223C54FB-4CE5-485F-B3DF-96881E60CEE0}" destId="{0DE19D9F-AFDD-4733-92F3-6F32FA8E5402}" srcOrd="0" destOrd="0" presId="urn:microsoft.com/office/officeart/2008/layout/HexagonCluster"/>
    <dgm:cxn modelId="{C13DA229-D148-4172-BD19-FAE617D33725}" type="presParOf" srcId="{D2768900-319D-4BF4-B339-58F5073FF39B}" destId="{DC10C4DC-8668-4D27-8490-938192D72F01}" srcOrd="18" destOrd="0" presId="urn:microsoft.com/office/officeart/2008/layout/HexagonCluster"/>
    <dgm:cxn modelId="{7E92E931-621D-4332-A00A-EE2C39C20677}" type="presParOf" srcId="{DC10C4DC-8668-4D27-8490-938192D72F01}" destId="{E14DD1D8-03B1-41A8-B4A5-90185BB77D63}" srcOrd="0" destOrd="0" presId="urn:microsoft.com/office/officeart/2008/layout/HexagonCluster"/>
    <dgm:cxn modelId="{1110AABA-13BD-4F13-881A-6B5CB7B988C9}" type="presParOf" srcId="{D2768900-319D-4BF4-B339-58F5073FF39B}" destId="{01D3A4AD-EEDF-4584-8105-86B138A733A1}" srcOrd="19" destOrd="0" presId="urn:microsoft.com/office/officeart/2008/layout/HexagonCluster"/>
    <dgm:cxn modelId="{2071708A-2DEA-4206-B46F-A09EBC6B1791}" type="presParOf" srcId="{01D3A4AD-EEDF-4584-8105-86B138A733A1}" destId="{67016E6E-D622-40A0-A376-B1671A5669D7}" srcOrd="0" destOrd="0" presId="urn:microsoft.com/office/officeart/2008/layout/HexagonCluster"/>
    <dgm:cxn modelId="{EEB98978-E83C-4C49-A8F4-B2D941973BB1}" type="presParOf" srcId="{D2768900-319D-4BF4-B339-58F5073FF39B}" destId="{194B1EEB-F129-4933-9D73-CBE7471720A4}" srcOrd="20" destOrd="0" presId="urn:microsoft.com/office/officeart/2008/layout/HexagonCluster"/>
    <dgm:cxn modelId="{EBD8B3A0-452D-445B-8FED-E2B65E2EAA41}" type="presParOf" srcId="{194B1EEB-F129-4933-9D73-CBE7471720A4}" destId="{8AF416B7-71E1-4393-95B5-034CE938514F}" srcOrd="0" destOrd="0" presId="urn:microsoft.com/office/officeart/2008/layout/HexagonCluster"/>
    <dgm:cxn modelId="{23D79ECE-6172-48E7-8383-FE236432FD1C}" type="presParOf" srcId="{D2768900-319D-4BF4-B339-58F5073FF39B}" destId="{7A5EA6BD-3D7F-423E-95E5-036F05A0ADF5}" srcOrd="21" destOrd="0" presId="urn:microsoft.com/office/officeart/2008/layout/HexagonCluster"/>
    <dgm:cxn modelId="{B1776ECE-EE84-4B31-A9C9-0ACA638A50B9}" type="presParOf" srcId="{7A5EA6BD-3D7F-423E-95E5-036F05A0ADF5}" destId="{4EE9EFFF-3193-42F5-977F-CBA7B07D5AAF}" srcOrd="0" destOrd="0" presId="urn:microsoft.com/office/officeart/2008/layout/HexagonCluster"/>
    <dgm:cxn modelId="{46911416-324F-41FB-8CC7-C1AAB29D913B}" type="presParOf" srcId="{D2768900-319D-4BF4-B339-58F5073FF39B}" destId="{F989D068-440F-461B-9299-753AC1D49875}" srcOrd="22" destOrd="0" presId="urn:microsoft.com/office/officeart/2008/layout/HexagonCluster"/>
    <dgm:cxn modelId="{2B243297-4DED-4E1A-8C41-0DA3CD43D2EA}" type="presParOf" srcId="{F989D068-440F-461B-9299-753AC1D49875}" destId="{90DD95B2-92F8-406C-A2E7-E4350E93769E}" srcOrd="0" destOrd="0" presId="urn:microsoft.com/office/officeart/2008/layout/HexagonCluster"/>
    <dgm:cxn modelId="{EA9EAC41-383F-473E-BCE9-700DD5DA9D44}" type="presParOf" srcId="{D2768900-319D-4BF4-B339-58F5073FF39B}" destId="{3C8C8BB4-E170-415E-BD18-44E66690EA25}" srcOrd="23" destOrd="0" presId="urn:microsoft.com/office/officeart/2008/layout/HexagonCluster"/>
    <dgm:cxn modelId="{BFCE777B-295A-4163-8F5B-0BF33E3CC206}" type="presParOf" srcId="{3C8C8BB4-E170-415E-BD18-44E66690EA25}" destId="{35C57EF9-12BF-4259-8546-2A28F183981C}" srcOrd="0" destOrd="0" presId="urn:microsoft.com/office/officeart/2008/layout/HexagonCluster"/>
    <dgm:cxn modelId="{4C0A9734-BCAA-4355-93D3-4A40CF22D3D5}" type="presParOf" srcId="{D2768900-319D-4BF4-B339-58F5073FF39B}" destId="{3D17CD7F-7C6D-4A92-8C57-DA14ABFD62BD}" srcOrd="24" destOrd="0" presId="urn:microsoft.com/office/officeart/2008/layout/HexagonCluster"/>
    <dgm:cxn modelId="{F956500F-D2F4-492C-BFE6-636611414C8E}" type="presParOf" srcId="{3D17CD7F-7C6D-4A92-8C57-DA14ABFD62BD}" destId="{B89D24E9-230C-446E-9D39-FEB29D235730}" srcOrd="0" destOrd="0" presId="urn:microsoft.com/office/officeart/2008/layout/HexagonCluster"/>
    <dgm:cxn modelId="{21699B7B-BBA9-4E47-8504-D627AED6CBDB}" type="presParOf" srcId="{D2768900-319D-4BF4-B339-58F5073FF39B}" destId="{80764F32-1F4D-46B8-9E9C-4F535895A323}" srcOrd="25" destOrd="0" presId="urn:microsoft.com/office/officeart/2008/layout/HexagonCluster"/>
    <dgm:cxn modelId="{2F6C1C74-1977-4976-871B-ADEA8634A0D8}" type="presParOf" srcId="{80764F32-1F4D-46B8-9E9C-4F535895A323}" destId="{FB77241A-6761-4892-98E1-70AE6EAF616A}" srcOrd="0" destOrd="0" presId="urn:microsoft.com/office/officeart/2008/layout/HexagonCluster"/>
    <dgm:cxn modelId="{5FC1564D-AE8F-4988-992A-471AF22BDE20}" type="presParOf" srcId="{D2768900-319D-4BF4-B339-58F5073FF39B}" destId="{D56B567A-C4F0-48BA-A554-CC9109797284}" srcOrd="26" destOrd="0" presId="urn:microsoft.com/office/officeart/2008/layout/HexagonCluster"/>
    <dgm:cxn modelId="{1947AD12-2FEC-4F4F-841C-180822434D34}" type="presParOf" srcId="{D56B567A-C4F0-48BA-A554-CC9109797284}" destId="{DDCB15B4-6F51-45C8-8518-416C5995D152}" srcOrd="0" destOrd="0" presId="urn:microsoft.com/office/officeart/2008/layout/HexagonCluster"/>
    <dgm:cxn modelId="{69202B08-E60E-4A5E-BF46-70B17C6DE84D}" type="presParOf" srcId="{D2768900-319D-4BF4-B339-58F5073FF39B}" destId="{5C2F9D94-E633-455E-9EEF-C034BCAD505C}" srcOrd="27" destOrd="0" presId="urn:microsoft.com/office/officeart/2008/layout/HexagonCluster"/>
    <dgm:cxn modelId="{086558DC-724A-4F4D-AFF4-D464FD971D52}" type="presParOf" srcId="{5C2F9D94-E633-455E-9EEF-C034BCAD505C}" destId="{0EE00F29-8EB5-47F0-9DD8-7AD43F76C2B2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09E6D80-DEEA-4F98-BCBD-49D3E965D1D8}" type="doc">
      <dgm:prSet loTypeId="urn:microsoft.com/office/officeart/2008/layout/HexagonCluster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F8503229-1026-459B-9E32-1E8B7E7B42A3}">
      <dgm:prSet phldrT="[Texte]"/>
      <dgm:spPr/>
      <dgm:t>
        <a:bodyPr/>
        <a:lstStyle/>
        <a:p>
          <a:r>
            <a:rPr lang="fr-FR" dirty="0" smtClean="0"/>
            <a:t>Les moments de qualité</a:t>
          </a:r>
          <a:endParaRPr lang="fr-FR" dirty="0"/>
        </a:p>
      </dgm:t>
    </dgm:pt>
    <dgm:pt modelId="{D065FBD4-057A-4902-93E7-FFB8E0AE8A68}" type="parTrans" cxnId="{44D4EFEC-5F39-460E-8572-52C2FB49FF14}">
      <dgm:prSet/>
      <dgm:spPr/>
      <dgm:t>
        <a:bodyPr/>
        <a:lstStyle/>
        <a:p>
          <a:endParaRPr lang="fr-FR"/>
        </a:p>
      </dgm:t>
    </dgm:pt>
    <dgm:pt modelId="{9B7BC387-10D2-406D-B512-9CA718539760}" type="sibTrans" cxnId="{44D4EFEC-5F39-460E-8572-52C2FB49FF14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</dgm:spPr>
      <dgm:t>
        <a:bodyPr/>
        <a:lstStyle/>
        <a:p>
          <a:endParaRPr lang="fr-FR"/>
        </a:p>
      </dgm:t>
    </dgm:pt>
    <dgm:pt modelId="{10F8D0B6-D109-4BF2-AF23-6E40BB6B8543}">
      <dgm:prSet phldrT="[Texte]"/>
      <dgm:spPr/>
      <dgm:t>
        <a:bodyPr/>
        <a:lstStyle/>
        <a:p>
          <a:r>
            <a:rPr lang="fr-FR" dirty="0" smtClean="0"/>
            <a:t>Les cadeaux</a:t>
          </a:r>
          <a:endParaRPr lang="fr-FR" dirty="0"/>
        </a:p>
      </dgm:t>
    </dgm:pt>
    <dgm:pt modelId="{878CA306-51F2-4DE8-9942-3826C6F79299}" type="parTrans" cxnId="{701DC608-5800-45DB-848F-BDA533F345AF}">
      <dgm:prSet/>
      <dgm:spPr/>
      <dgm:t>
        <a:bodyPr/>
        <a:lstStyle/>
        <a:p>
          <a:endParaRPr lang="fr-FR"/>
        </a:p>
      </dgm:t>
    </dgm:pt>
    <dgm:pt modelId="{247887F3-6A64-4635-9829-ACCD3B66B7CA}" type="sibTrans" cxnId="{701DC608-5800-45DB-848F-BDA533F345AF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38000" b="-38000"/>
          </a:stretch>
        </a:blipFill>
      </dgm:spPr>
      <dgm:t>
        <a:bodyPr/>
        <a:lstStyle/>
        <a:p>
          <a:endParaRPr lang="fr-FR"/>
        </a:p>
      </dgm:t>
    </dgm:pt>
    <dgm:pt modelId="{F8FD3314-FC20-4553-8B91-3DEB60AEBE16}">
      <dgm:prSet phldrT="[Texte]"/>
      <dgm:spPr/>
      <dgm:t>
        <a:bodyPr/>
        <a:lstStyle/>
        <a:p>
          <a:r>
            <a:rPr lang="fr-FR" dirty="0" smtClean="0"/>
            <a:t>Les paroles valorisantes</a:t>
          </a:r>
          <a:endParaRPr lang="fr-FR" dirty="0"/>
        </a:p>
      </dgm:t>
    </dgm:pt>
    <dgm:pt modelId="{327F8680-B355-44A0-AA14-E1B8374820A8}" type="parTrans" cxnId="{63112B07-5F22-4F7D-9B70-7862CEBA5AAF}">
      <dgm:prSet/>
      <dgm:spPr/>
      <dgm:t>
        <a:bodyPr/>
        <a:lstStyle/>
        <a:p>
          <a:endParaRPr lang="fr-FR"/>
        </a:p>
      </dgm:t>
    </dgm:pt>
    <dgm:pt modelId="{781CDAE6-9DB7-487E-AF5C-9BEBD1D7D5E3}" type="sibTrans" cxnId="{63112B07-5F22-4F7D-9B70-7862CEBA5AAF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  <dgm:t>
        <a:bodyPr/>
        <a:lstStyle/>
        <a:p>
          <a:endParaRPr lang="fr-FR"/>
        </a:p>
      </dgm:t>
    </dgm:pt>
    <dgm:pt modelId="{4C92C0D7-26AB-45DF-827C-6039B41EF423}">
      <dgm:prSet/>
      <dgm:spPr/>
      <dgm:t>
        <a:bodyPr/>
        <a:lstStyle/>
        <a:p>
          <a:r>
            <a:rPr lang="fr-FR" dirty="0" smtClean="0"/>
            <a:t>Le toucher physique</a:t>
          </a:r>
          <a:endParaRPr lang="fr-FR" dirty="0"/>
        </a:p>
      </dgm:t>
    </dgm:pt>
    <dgm:pt modelId="{98D335AC-6FE1-4D67-879A-D588E486CF70}" type="parTrans" cxnId="{B1B98F1E-0696-4517-88E0-A28EF50D5825}">
      <dgm:prSet/>
      <dgm:spPr/>
      <dgm:t>
        <a:bodyPr/>
        <a:lstStyle/>
        <a:p>
          <a:endParaRPr lang="fr-FR"/>
        </a:p>
      </dgm:t>
    </dgm:pt>
    <dgm:pt modelId="{2D1141B7-CB3E-40BE-B51D-4B7B12247805}" type="sibTrans" cxnId="{B1B98F1E-0696-4517-88E0-A28EF50D5825}">
      <dgm:prSet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  <dgm:t>
        <a:bodyPr/>
        <a:lstStyle/>
        <a:p>
          <a:endParaRPr lang="fr-FR"/>
        </a:p>
      </dgm:t>
    </dgm:pt>
    <dgm:pt modelId="{9C32EC30-8DEA-4A5F-A07E-764D7593CD08}">
      <dgm:prSet/>
      <dgm:spPr/>
      <dgm:t>
        <a:bodyPr/>
        <a:lstStyle/>
        <a:p>
          <a:r>
            <a:rPr lang="fr-FR" dirty="0" smtClean="0"/>
            <a:t>Les services rendus</a:t>
          </a:r>
          <a:endParaRPr lang="fr-FR" dirty="0"/>
        </a:p>
      </dgm:t>
    </dgm:pt>
    <dgm:pt modelId="{CA16FD9A-686D-4BBC-A5C9-4AB6AEBF02C0}" type="parTrans" cxnId="{401EC0BE-42FC-4A78-8066-E6A0A6FB0D85}">
      <dgm:prSet/>
      <dgm:spPr/>
      <dgm:t>
        <a:bodyPr/>
        <a:lstStyle/>
        <a:p>
          <a:endParaRPr lang="fr-FR"/>
        </a:p>
      </dgm:t>
    </dgm:pt>
    <dgm:pt modelId="{15756E66-E34C-49E2-BB9F-75AA25E0AC00}" type="sibTrans" cxnId="{401EC0BE-42FC-4A78-8066-E6A0A6FB0D85}">
      <dgm:prSet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fr-FR"/>
        </a:p>
      </dgm:t>
    </dgm:pt>
    <dgm:pt modelId="{6C1474B4-421E-4158-92E2-50EBFAC66EE9}">
      <dgm:prSet/>
      <dgm:spPr/>
      <dgm:t>
        <a:bodyPr/>
        <a:lstStyle/>
        <a:p>
          <a:endParaRPr lang="fr-FR"/>
        </a:p>
      </dgm:t>
    </dgm:pt>
    <dgm:pt modelId="{8488DE9F-8797-4508-ABA9-A8409D76E954}" type="parTrans" cxnId="{FA3F9D33-659F-4556-93C2-7AE56D12648B}">
      <dgm:prSet/>
      <dgm:spPr/>
      <dgm:t>
        <a:bodyPr/>
        <a:lstStyle/>
        <a:p>
          <a:endParaRPr lang="fr-FR"/>
        </a:p>
      </dgm:t>
    </dgm:pt>
    <dgm:pt modelId="{F05E65DC-9B96-46E1-9F1D-33C286EEBA03}" type="sibTrans" cxnId="{FA3F9D33-659F-4556-93C2-7AE56D12648B}">
      <dgm:prSet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  <dgm:t>
        <a:bodyPr/>
        <a:lstStyle/>
        <a:p>
          <a:endParaRPr lang="fr-FR"/>
        </a:p>
      </dgm:t>
    </dgm:pt>
    <dgm:pt modelId="{9CDCCFEE-1A79-49DF-8B3F-87DB3D938054}">
      <dgm:prSet/>
      <dgm:spPr/>
      <dgm:t>
        <a:bodyPr/>
        <a:lstStyle/>
        <a:p>
          <a:endParaRPr lang="fr-FR"/>
        </a:p>
      </dgm:t>
    </dgm:pt>
    <dgm:pt modelId="{E5C61A6F-BD75-4F38-983F-23A92D92A5FA}" type="sibTrans" cxnId="{F0C3BC2E-196D-46EE-86C0-129D06D05A9D}">
      <dgm:prSet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fr-FR"/>
        </a:p>
      </dgm:t>
    </dgm:pt>
    <dgm:pt modelId="{D77F0774-342A-44ED-B5B7-9C3D1BA45DC0}" type="parTrans" cxnId="{F0C3BC2E-196D-46EE-86C0-129D06D05A9D}">
      <dgm:prSet/>
      <dgm:spPr/>
      <dgm:t>
        <a:bodyPr/>
        <a:lstStyle/>
        <a:p>
          <a:endParaRPr lang="fr-FR"/>
        </a:p>
      </dgm:t>
    </dgm:pt>
    <dgm:pt modelId="{D2768900-319D-4BF4-B339-58F5073FF39B}" type="pres">
      <dgm:prSet presAssocID="{709E6D80-DEEA-4F98-BCBD-49D3E965D1D8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fr-FR"/>
        </a:p>
      </dgm:t>
    </dgm:pt>
    <dgm:pt modelId="{A044847E-2F81-4E37-A55E-3DF762C7D603}" type="pres">
      <dgm:prSet presAssocID="{9CDCCFEE-1A79-49DF-8B3F-87DB3D938054}" presName="text1" presStyleCnt="0"/>
      <dgm:spPr/>
    </dgm:pt>
    <dgm:pt modelId="{8DCC0991-1C70-410D-B03E-C846C226B6CA}" type="pres">
      <dgm:prSet presAssocID="{9CDCCFEE-1A79-49DF-8B3F-87DB3D938054}" presName="textRepeatNode" presStyleLbl="alignNode1" presStyleIdx="0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AA9F266-4A15-413D-B1D6-6C2CF398AF2B}" type="pres">
      <dgm:prSet presAssocID="{9CDCCFEE-1A79-49DF-8B3F-87DB3D938054}" presName="textaccent1" presStyleCnt="0"/>
      <dgm:spPr/>
    </dgm:pt>
    <dgm:pt modelId="{020A910B-558F-41A7-89BB-D18250063948}" type="pres">
      <dgm:prSet presAssocID="{9CDCCFEE-1A79-49DF-8B3F-87DB3D938054}" presName="accentRepeatNode" presStyleLbl="solidAlignAcc1" presStyleIdx="0" presStyleCnt="14"/>
      <dgm:spPr/>
    </dgm:pt>
    <dgm:pt modelId="{EE46D0E5-8523-4022-8798-70EF44B70D44}" type="pres">
      <dgm:prSet presAssocID="{E5C61A6F-BD75-4F38-983F-23A92D92A5FA}" presName="image1" presStyleCnt="0"/>
      <dgm:spPr/>
    </dgm:pt>
    <dgm:pt modelId="{BE5FD9DC-F90B-4F4C-98AD-F3EB2C5AA95C}" type="pres">
      <dgm:prSet presAssocID="{E5C61A6F-BD75-4F38-983F-23A92D92A5FA}" presName="imageRepeatNode" presStyleLbl="alignAcc1" presStyleIdx="0" presStyleCnt="7"/>
      <dgm:spPr/>
      <dgm:t>
        <a:bodyPr/>
        <a:lstStyle/>
        <a:p>
          <a:endParaRPr lang="fr-FR"/>
        </a:p>
      </dgm:t>
    </dgm:pt>
    <dgm:pt modelId="{22ED0D43-82AF-4846-AD19-2257D7FC5657}" type="pres">
      <dgm:prSet presAssocID="{E5C61A6F-BD75-4F38-983F-23A92D92A5FA}" presName="imageaccent1" presStyleCnt="0"/>
      <dgm:spPr/>
    </dgm:pt>
    <dgm:pt modelId="{C474FFA7-D9C7-43F3-B777-88B3C3B7D57B}" type="pres">
      <dgm:prSet presAssocID="{E5C61A6F-BD75-4F38-983F-23A92D92A5FA}" presName="accentRepeatNode" presStyleLbl="solidAlignAcc1" presStyleIdx="1" presStyleCnt="14"/>
      <dgm:spPr/>
    </dgm:pt>
    <dgm:pt modelId="{634AD58D-609E-49FC-9501-7B0412C32773}" type="pres">
      <dgm:prSet presAssocID="{4C92C0D7-26AB-45DF-827C-6039B41EF423}" presName="text2" presStyleCnt="0"/>
      <dgm:spPr/>
    </dgm:pt>
    <dgm:pt modelId="{C9878CAC-E828-4ECD-B050-6A48916A97C4}" type="pres">
      <dgm:prSet presAssocID="{4C92C0D7-26AB-45DF-827C-6039B41EF423}" presName="textRepeatNode" presStyleLbl="alignNode1" presStyleIdx="1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1EBF9D4-7A3B-4ADC-BD15-DD6663F0CD97}" type="pres">
      <dgm:prSet presAssocID="{4C92C0D7-26AB-45DF-827C-6039B41EF423}" presName="textaccent2" presStyleCnt="0"/>
      <dgm:spPr/>
    </dgm:pt>
    <dgm:pt modelId="{2E86E6CA-675F-4741-99FE-409C82A0687F}" type="pres">
      <dgm:prSet presAssocID="{4C92C0D7-26AB-45DF-827C-6039B41EF423}" presName="accentRepeatNode" presStyleLbl="solidAlignAcc1" presStyleIdx="2" presStyleCnt="14" custLinFactNeighborX="83331" custLinFactNeighborY="3111"/>
      <dgm:spPr/>
    </dgm:pt>
    <dgm:pt modelId="{399A8133-B326-4B50-A8FC-D3D8EC7C9DA0}" type="pres">
      <dgm:prSet presAssocID="{2D1141B7-CB3E-40BE-B51D-4B7B12247805}" presName="image2" presStyleCnt="0"/>
      <dgm:spPr/>
    </dgm:pt>
    <dgm:pt modelId="{D413049B-C026-475B-A031-7BA2C5B8E70F}" type="pres">
      <dgm:prSet presAssocID="{2D1141B7-CB3E-40BE-B51D-4B7B12247805}" presName="imageRepeatNode" presStyleLbl="alignAcc1" presStyleIdx="1" presStyleCnt="7"/>
      <dgm:spPr/>
      <dgm:t>
        <a:bodyPr/>
        <a:lstStyle/>
        <a:p>
          <a:endParaRPr lang="fr-FR"/>
        </a:p>
      </dgm:t>
    </dgm:pt>
    <dgm:pt modelId="{C472E719-0076-4EC2-A47D-04A73089CA6E}" type="pres">
      <dgm:prSet presAssocID="{2D1141B7-CB3E-40BE-B51D-4B7B12247805}" presName="imageaccent2" presStyleCnt="0"/>
      <dgm:spPr/>
    </dgm:pt>
    <dgm:pt modelId="{644F21D5-C246-4CF1-ACAC-62143BBA4618}" type="pres">
      <dgm:prSet presAssocID="{2D1141B7-CB3E-40BE-B51D-4B7B12247805}" presName="accentRepeatNode" presStyleLbl="solidAlignAcc1" presStyleIdx="3" presStyleCnt="14"/>
      <dgm:spPr/>
    </dgm:pt>
    <dgm:pt modelId="{0BCC3C7D-A028-4106-ADD5-459A546B7F14}" type="pres">
      <dgm:prSet presAssocID="{9C32EC30-8DEA-4A5F-A07E-764D7593CD08}" presName="text3" presStyleCnt="0"/>
      <dgm:spPr/>
    </dgm:pt>
    <dgm:pt modelId="{D01FCCC4-029E-4B40-8D19-B49A25EF8657}" type="pres">
      <dgm:prSet presAssocID="{9C32EC30-8DEA-4A5F-A07E-764D7593CD08}" presName="textRepeatNode" presStyleLbl="alignNode1" presStyleIdx="2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C54A410-54E1-4F9E-ACCA-38910EFF9306}" type="pres">
      <dgm:prSet presAssocID="{9C32EC30-8DEA-4A5F-A07E-764D7593CD08}" presName="textaccent3" presStyleCnt="0"/>
      <dgm:spPr/>
    </dgm:pt>
    <dgm:pt modelId="{707AED02-902C-48D2-9C08-4D58B24B2C07}" type="pres">
      <dgm:prSet presAssocID="{9C32EC30-8DEA-4A5F-A07E-764D7593CD08}" presName="accentRepeatNode" presStyleLbl="solidAlignAcc1" presStyleIdx="4" presStyleCnt="14"/>
      <dgm:spPr/>
    </dgm:pt>
    <dgm:pt modelId="{D98D1845-C637-4E98-8A7A-5F9D361A0066}" type="pres">
      <dgm:prSet presAssocID="{15756E66-E34C-49E2-BB9F-75AA25E0AC00}" presName="image3" presStyleCnt="0"/>
      <dgm:spPr/>
    </dgm:pt>
    <dgm:pt modelId="{4E8860A9-CD5A-49A7-8504-46AF6837060A}" type="pres">
      <dgm:prSet presAssocID="{15756E66-E34C-49E2-BB9F-75AA25E0AC00}" presName="imageRepeatNode" presStyleLbl="alignAcc1" presStyleIdx="2" presStyleCnt="7"/>
      <dgm:spPr/>
      <dgm:t>
        <a:bodyPr/>
        <a:lstStyle/>
        <a:p>
          <a:endParaRPr lang="fr-FR"/>
        </a:p>
      </dgm:t>
    </dgm:pt>
    <dgm:pt modelId="{22884040-A9DD-49D4-84A2-3C55782945CB}" type="pres">
      <dgm:prSet presAssocID="{15756E66-E34C-49E2-BB9F-75AA25E0AC00}" presName="imageaccent3" presStyleCnt="0"/>
      <dgm:spPr/>
    </dgm:pt>
    <dgm:pt modelId="{D14D383E-A53F-4015-9057-2D858EC55C39}" type="pres">
      <dgm:prSet presAssocID="{15756E66-E34C-49E2-BB9F-75AA25E0AC00}" presName="accentRepeatNode" presStyleLbl="solidAlignAcc1" presStyleIdx="5" presStyleCnt="14"/>
      <dgm:spPr/>
    </dgm:pt>
    <dgm:pt modelId="{FE0BE647-DC72-4EC8-BFB7-9DF52BBE9254}" type="pres">
      <dgm:prSet presAssocID="{F8503229-1026-459B-9E32-1E8B7E7B42A3}" presName="text4" presStyleCnt="0"/>
      <dgm:spPr/>
    </dgm:pt>
    <dgm:pt modelId="{0C0A5041-9D71-4521-9811-49C57697C9EE}" type="pres">
      <dgm:prSet presAssocID="{F8503229-1026-459B-9E32-1E8B7E7B42A3}" presName="textRepeatNode" presStyleLbl="alignNode1" presStyleIdx="3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DA08FB8-E368-4E5B-BA52-FFDBCC08AC63}" type="pres">
      <dgm:prSet presAssocID="{F8503229-1026-459B-9E32-1E8B7E7B42A3}" presName="textaccent4" presStyleCnt="0"/>
      <dgm:spPr/>
    </dgm:pt>
    <dgm:pt modelId="{0341722A-C3A2-47CD-917D-6D695C566ADB}" type="pres">
      <dgm:prSet presAssocID="{F8503229-1026-459B-9E32-1E8B7E7B42A3}" presName="accentRepeatNode" presStyleLbl="solidAlignAcc1" presStyleIdx="6" presStyleCnt="14"/>
      <dgm:spPr/>
    </dgm:pt>
    <dgm:pt modelId="{1B01ED15-36E4-4B1E-A350-BA909565533D}" type="pres">
      <dgm:prSet presAssocID="{9B7BC387-10D2-406D-B512-9CA718539760}" presName="image4" presStyleCnt="0"/>
      <dgm:spPr/>
    </dgm:pt>
    <dgm:pt modelId="{1445FA7A-25DC-43F5-A588-77AC26447D72}" type="pres">
      <dgm:prSet presAssocID="{9B7BC387-10D2-406D-B512-9CA718539760}" presName="imageRepeatNode" presStyleLbl="alignAcc1" presStyleIdx="3" presStyleCnt="7" custLinFactNeighborX="564"/>
      <dgm:spPr/>
      <dgm:t>
        <a:bodyPr/>
        <a:lstStyle/>
        <a:p>
          <a:endParaRPr lang="fr-FR"/>
        </a:p>
      </dgm:t>
    </dgm:pt>
    <dgm:pt modelId="{2769BA73-75BC-456A-8A81-7029BB135FDC}" type="pres">
      <dgm:prSet presAssocID="{9B7BC387-10D2-406D-B512-9CA718539760}" presName="imageaccent4" presStyleCnt="0"/>
      <dgm:spPr/>
    </dgm:pt>
    <dgm:pt modelId="{40CF4B40-4AFA-43D8-A912-2CDF8FADA4A9}" type="pres">
      <dgm:prSet presAssocID="{9B7BC387-10D2-406D-B512-9CA718539760}" presName="accentRepeatNode" presStyleLbl="solidAlignAcc1" presStyleIdx="7" presStyleCnt="14"/>
      <dgm:spPr/>
    </dgm:pt>
    <dgm:pt modelId="{2675D90B-09AA-444F-9AFA-98B0FF2B8D94}" type="pres">
      <dgm:prSet presAssocID="{6C1474B4-421E-4158-92E2-50EBFAC66EE9}" presName="text5" presStyleCnt="0"/>
      <dgm:spPr/>
    </dgm:pt>
    <dgm:pt modelId="{6543B06F-8B30-48A3-911A-8752CA25B216}" type="pres">
      <dgm:prSet presAssocID="{6C1474B4-421E-4158-92E2-50EBFAC66EE9}" presName="textRepeatNode" presStyleLbl="alignNode1" presStyleIdx="4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23C54FB-4CE5-485F-B3DF-96881E60CEE0}" type="pres">
      <dgm:prSet presAssocID="{6C1474B4-421E-4158-92E2-50EBFAC66EE9}" presName="textaccent5" presStyleCnt="0"/>
      <dgm:spPr/>
    </dgm:pt>
    <dgm:pt modelId="{0DE19D9F-AFDD-4733-92F3-6F32FA8E5402}" type="pres">
      <dgm:prSet presAssocID="{6C1474B4-421E-4158-92E2-50EBFAC66EE9}" presName="accentRepeatNode" presStyleLbl="solidAlignAcc1" presStyleIdx="8" presStyleCnt="14"/>
      <dgm:spPr/>
    </dgm:pt>
    <dgm:pt modelId="{DC10C4DC-8668-4D27-8490-938192D72F01}" type="pres">
      <dgm:prSet presAssocID="{F05E65DC-9B96-46E1-9F1D-33C286EEBA03}" presName="image5" presStyleCnt="0"/>
      <dgm:spPr/>
    </dgm:pt>
    <dgm:pt modelId="{E14DD1D8-03B1-41A8-B4A5-90185BB77D63}" type="pres">
      <dgm:prSet presAssocID="{F05E65DC-9B96-46E1-9F1D-33C286EEBA03}" presName="imageRepeatNode" presStyleLbl="alignAcc1" presStyleIdx="4" presStyleCnt="7"/>
      <dgm:spPr/>
      <dgm:t>
        <a:bodyPr/>
        <a:lstStyle/>
        <a:p>
          <a:endParaRPr lang="fr-FR"/>
        </a:p>
      </dgm:t>
    </dgm:pt>
    <dgm:pt modelId="{01D3A4AD-EEDF-4584-8105-86B138A733A1}" type="pres">
      <dgm:prSet presAssocID="{F05E65DC-9B96-46E1-9F1D-33C286EEBA03}" presName="imageaccent5" presStyleCnt="0"/>
      <dgm:spPr/>
    </dgm:pt>
    <dgm:pt modelId="{67016E6E-D622-40A0-A376-B1671A5669D7}" type="pres">
      <dgm:prSet presAssocID="{F05E65DC-9B96-46E1-9F1D-33C286EEBA03}" presName="accentRepeatNode" presStyleLbl="solidAlignAcc1" presStyleIdx="9" presStyleCnt="14"/>
      <dgm:spPr/>
    </dgm:pt>
    <dgm:pt modelId="{194B1EEB-F129-4933-9D73-CBE7471720A4}" type="pres">
      <dgm:prSet presAssocID="{10F8D0B6-D109-4BF2-AF23-6E40BB6B8543}" presName="text6" presStyleCnt="0"/>
      <dgm:spPr/>
    </dgm:pt>
    <dgm:pt modelId="{8AF416B7-71E1-4393-95B5-034CE938514F}" type="pres">
      <dgm:prSet presAssocID="{10F8D0B6-D109-4BF2-AF23-6E40BB6B8543}" presName="textRepeatNode" presStyleLbl="alignNode1" presStyleIdx="5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A5EA6BD-3D7F-423E-95E5-036F05A0ADF5}" type="pres">
      <dgm:prSet presAssocID="{10F8D0B6-D109-4BF2-AF23-6E40BB6B8543}" presName="textaccent6" presStyleCnt="0"/>
      <dgm:spPr/>
    </dgm:pt>
    <dgm:pt modelId="{4EE9EFFF-3193-42F5-977F-CBA7B07D5AAF}" type="pres">
      <dgm:prSet presAssocID="{10F8D0B6-D109-4BF2-AF23-6E40BB6B8543}" presName="accentRepeatNode" presStyleLbl="solidAlignAcc1" presStyleIdx="10" presStyleCnt="14"/>
      <dgm:spPr/>
    </dgm:pt>
    <dgm:pt modelId="{F989D068-440F-461B-9299-753AC1D49875}" type="pres">
      <dgm:prSet presAssocID="{247887F3-6A64-4635-9829-ACCD3B66B7CA}" presName="image6" presStyleCnt="0"/>
      <dgm:spPr/>
    </dgm:pt>
    <dgm:pt modelId="{90DD95B2-92F8-406C-A2E7-E4350E93769E}" type="pres">
      <dgm:prSet presAssocID="{247887F3-6A64-4635-9829-ACCD3B66B7CA}" presName="imageRepeatNode" presStyleLbl="alignAcc1" presStyleIdx="5" presStyleCnt="7"/>
      <dgm:spPr/>
      <dgm:t>
        <a:bodyPr/>
        <a:lstStyle/>
        <a:p>
          <a:endParaRPr lang="fr-FR"/>
        </a:p>
      </dgm:t>
    </dgm:pt>
    <dgm:pt modelId="{3C8C8BB4-E170-415E-BD18-44E66690EA25}" type="pres">
      <dgm:prSet presAssocID="{247887F3-6A64-4635-9829-ACCD3B66B7CA}" presName="imageaccent6" presStyleCnt="0"/>
      <dgm:spPr/>
    </dgm:pt>
    <dgm:pt modelId="{35C57EF9-12BF-4259-8546-2A28F183981C}" type="pres">
      <dgm:prSet presAssocID="{247887F3-6A64-4635-9829-ACCD3B66B7CA}" presName="accentRepeatNode" presStyleLbl="solidAlignAcc1" presStyleIdx="11" presStyleCnt="14"/>
      <dgm:spPr/>
    </dgm:pt>
    <dgm:pt modelId="{3D17CD7F-7C6D-4A92-8C57-DA14ABFD62BD}" type="pres">
      <dgm:prSet presAssocID="{F8FD3314-FC20-4553-8B91-3DEB60AEBE16}" presName="text7" presStyleCnt="0"/>
      <dgm:spPr/>
    </dgm:pt>
    <dgm:pt modelId="{B89D24E9-230C-446E-9D39-FEB29D235730}" type="pres">
      <dgm:prSet presAssocID="{F8FD3314-FC20-4553-8B91-3DEB60AEBE16}" presName="textRepeatNode" presStyleLbl="alignNode1" presStyleIdx="6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0764F32-1F4D-46B8-9E9C-4F535895A323}" type="pres">
      <dgm:prSet presAssocID="{F8FD3314-FC20-4553-8B91-3DEB60AEBE16}" presName="textaccent7" presStyleCnt="0"/>
      <dgm:spPr/>
    </dgm:pt>
    <dgm:pt modelId="{FB77241A-6761-4892-98E1-70AE6EAF616A}" type="pres">
      <dgm:prSet presAssocID="{F8FD3314-FC20-4553-8B91-3DEB60AEBE16}" presName="accentRepeatNode" presStyleLbl="solidAlignAcc1" presStyleIdx="12" presStyleCnt="14"/>
      <dgm:spPr/>
    </dgm:pt>
    <dgm:pt modelId="{D56B567A-C4F0-48BA-A554-CC9109797284}" type="pres">
      <dgm:prSet presAssocID="{781CDAE6-9DB7-487E-AF5C-9BEBD1D7D5E3}" presName="image7" presStyleCnt="0"/>
      <dgm:spPr/>
    </dgm:pt>
    <dgm:pt modelId="{DDCB15B4-6F51-45C8-8518-416C5995D152}" type="pres">
      <dgm:prSet presAssocID="{781CDAE6-9DB7-487E-AF5C-9BEBD1D7D5E3}" presName="imageRepeatNode" presStyleLbl="alignAcc1" presStyleIdx="6" presStyleCnt="7"/>
      <dgm:spPr/>
      <dgm:t>
        <a:bodyPr/>
        <a:lstStyle/>
        <a:p>
          <a:endParaRPr lang="fr-FR"/>
        </a:p>
      </dgm:t>
    </dgm:pt>
    <dgm:pt modelId="{5C2F9D94-E633-455E-9EEF-C034BCAD505C}" type="pres">
      <dgm:prSet presAssocID="{781CDAE6-9DB7-487E-AF5C-9BEBD1D7D5E3}" presName="imageaccent7" presStyleCnt="0"/>
      <dgm:spPr/>
    </dgm:pt>
    <dgm:pt modelId="{0EE00F29-8EB5-47F0-9DD8-7AD43F76C2B2}" type="pres">
      <dgm:prSet presAssocID="{781CDAE6-9DB7-487E-AF5C-9BEBD1D7D5E3}" presName="accentRepeatNode" presStyleLbl="solidAlignAcc1" presStyleIdx="13" presStyleCnt="14"/>
      <dgm:spPr/>
    </dgm:pt>
  </dgm:ptLst>
  <dgm:cxnLst>
    <dgm:cxn modelId="{794EC9D3-4490-4E2D-B123-1A7367A57AD6}" type="presOf" srcId="{15756E66-E34C-49E2-BB9F-75AA25E0AC00}" destId="{4E8860A9-CD5A-49A7-8504-46AF6837060A}" srcOrd="0" destOrd="0" presId="urn:microsoft.com/office/officeart/2008/layout/HexagonCluster"/>
    <dgm:cxn modelId="{762E0BF4-252B-42BB-9AB6-4C9F7E95CA9D}" type="presOf" srcId="{F8FD3314-FC20-4553-8B91-3DEB60AEBE16}" destId="{B89D24E9-230C-446E-9D39-FEB29D235730}" srcOrd="0" destOrd="0" presId="urn:microsoft.com/office/officeart/2008/layout/HexagonCluster"/>
    <dgm:cxn modelId="{C7D0A649-0D0A-4D92-8DDF-8A66C5427A55}" type="presOf" srcId="{709E6D80-DEEA-4F98-BCBD-49D3E965D1D8}" destId="{D2768900-319D-4BF4-B339-58F5073FF39B}" srcOrd="0" destOrd="0" presId="urn:microsoft.com/office/officeart/2008/layout/HexagonCluster"/>
    <dgm:cxn modelId="{C27DF65B-1D42-4AC4-A481-CD8E938C4F53}" type="presOf" srcId="{F8503229-1026-459B-9E32-1E8B7E7B42A3}" destId="{0C0A5041-9D71-4521-9811-49C57697C9EE}" srcOrd="0" destOrd="0" presId="urn:microsoft.com/office/officeart/2008/layout/HexagonCluster"/>
    <dgm:cxn modelId="{CF9E730E-3836-4AF1-91F6-27D3C1055FCE}" type="presOf" srcId="{9CDCCFEE-1A79-49DF-8B3F-87DB3D938054}" destId="{8DCC0991-1C70-410D-B03E-C846C226B6CA}" srcOrd="0" destOrd="0" presId="urn:microsoft.com/office/officeart/2008/layout/HexagonCluster"/>
    <dgm:cxn modelId="{44D4EFEC-5F39-460E-8572-52C2FB49FF14}" srcId="{709E6D80-DEEA-4F98-BCBD-49D3E965D1D8}" destId="{F8503229-1026-459B-9E32-1E8B7E7B42A3}" srcOrd="3" destOrd="0" parTransId="{D065FBD4-057A-4902-93E7-FFB8E0AE8A68}" sibTransId="{9B7BC387-10D2-406D-B512-9CA718539760}"/>
    <dgm:cxn modelId="{0817ED28-24E0-49F9-B396-1D6128316DB5}" type="presOf" srcId="{F05E65DC-9B96-46E1-9F1D-33C286EEBA03}" destId="{E14DD1D8-03B1-41A8-B4A5-90185BB77D63}" srcOrd="0" destOrd="0" presId="urn:microsoft.com/office/officeart/2008/layout/HexagonCluster"/>
    <dgm:cxn modelId="{4EECD833-F50C-42E9-8E7B-764FF899943C}" type="presOf" srcId="{2D1141B7-CB3E-40BE-B51D-4B7B12247805}" destId="{D413049B-C026-475B-A031-7BA2C5B8E70F}" srcOrd="0" destOrd="0" presId="urn:microsoft.com/office/officeart/2008/layout/HexagonCluster"/>
    <dgm:cxn modelId="{401EC0BE-42FC-4A78-8066-E6A0A6FB0D85}" srcId="{709E6D80-DEEA-4F98-BCBD-49D3E965D1D8}" destId="{9C32EC30-8DEA-4A5F-A07E-764D7593CD08}" srcOrd="2" destOrd="0" parTransId="{CA16FD9A-686D-4BBC-A5C9-4AB6AEBF02C0}" sibTransId="{15756E66-E34C-49E2-BB9F-75AA25E0AC00}"/>
    <dgm:cxn modelId="{F0C3BC2E-196D-46EE-86C0-129D06D05A9D}" srcId="{709E6D80-DEEA-4F98-BCBD-49D3E965D1D8}" destId="{9CDCCFEE-1A79-49DF-8B3F-87DB3D938054}" srcOrd="0" destOrd="0" parTransId="{D77F0774-342A-44ED-B5B7-9C3D1BA45DC0}" sibTransId="{E5C61A6F-BD75-4F38-983F-23A92D92A5FA}"/>
    <dgm:cxn modelId="{701DC608-5800-45DB-848F-BDA533F345AF}" srcId="{709E6D80-DEEA-4F98-BCBD-49D3E965D1D8}" destId="{10F8D0B6-D109-4BF2-AF23-6E40BB6B8543}" srcOrd="5" destOrd="0" parTransId="{878CA306-51F2-4DE8-9942-3826C6F79299}" sibTransId="{247887F3-6A64-4635-9829-ACCD3B66B7CA}"/>
    <dgm:cxn modelId="{3115DA3D-A273-40E6-8CE1-97376CE22385}" type="presOf" srcId="{10F8D0B6-D109-4BF2-AF23-6E40BB6B8543}" destId="{8AF416B7-71E1-4393-95B5-034CE938514F}" srcOrd="0" destOrd="0" presId="urn:microsoft.com/office/officeart/2008/layout/HexagonCluster"/>
    <dgm:cxn modelId="{74F11C03-FA13-4780-911B-1695BA4893EF}" type="presOf" srcId="{E5C61A6F-BD75-4F38-983F-23A92D92A5FA}" destId="{BE5FD9DC-F90B-4F4C-98AD-F3EB2C5AA95C}" srcOrd="0" destOrd="0" presId="urn:microsoft.com/office/officeart/2008/layout/HexagonCluster"/>
    <dgm:cxn modelId="{C6E700F2-7596-45A1-A203-8AADD19EF8BD}" type="presOf" srcId="{6C1474B4-421E-4158-92E2-50EBFAC66EE9}" destId="{6543B06F-8B30-48A3-911A-8752CA25B216}" srcOrd="0" destOrd="0" presId="urn:microsoft.com/office/officeart/2008/layout/HexagonCluster"/>
    <dgm:cxn modelId="{8FEC1483-7E80-4987-A5DC-5CD7EC1DBEEB}" type="presOf" srcId="{781CDAE6-9DB7-487E-AF5C-9BEBD1D7D5E3}" destId="{DDCB15B4-6F51-45C8-8518-416C5995D152}" srcOrd="0" destOrd="0" presId="urn:microsoft.com/office/officeart/2008/layout/HexagonCluster"/>
    <dgm:cxn modelId="{63112B07-5F22-4F7D-9B70-7862CEBA5AAF}" srcId="{709E6D80-DEEA-4F98-BCBD-49D3E965D1D8}" destId="{F8FD3314-FC20-4553-8B91-3DEB60AEBE16}" srcOrd="6" destOrd="0" parTransId="{327F8680-B355-44A0-AA14-E1B8374820A8}" sibTransId="{781CDAE6-9DB7-487E-AF5C-9BEBD1D7D5E3}"/>
    <dgm:cxn modelId="{39677DA2-D520-4E76-BBE2-0B7C8F668B10}" type="presOf" srcId="{247887F3-6A64-4635-9829-ACCD3B66B7CA}" destId="{90DD95B2-92F8-406C-A2E7-E4350E93769E}" srcOrd="0" destOrd="0" presId="urn:microsoft.com/office/officeart/2008/layout/HexagonCluster"/>
    <dgm:cxn modelId="{FBDB69FE-C485-46C4-BDA5-A1CA1F2AABB8}" type="presOf" srcId="{9C32EC30-8DEA-4A5F-A07E-764D7593CD08}" destId="{D01FCCC4-029E-4B40-8D19-B49A25EF8657}" srcOrd="0" destOrd="0" presId="urn:microsoft.com/office/officeart/2008/layout/HexagonCluster"/>
    <dgm:cxn modelId="{B1B98F1E-0696-4517-88E0-A28EF50D5825}" srcId="{709E6D80-DEEA-4F98-BCBD-49D3E965D1D8}" destId="{4C92C0D7-26AB-45DF-827C-6039B41EF423}" srcOrd="1" destOrd="0" parTransId="{98D335AC-6FE1-4D67-879A-D588E486CF70}" sibTransId="{2D1141B7-CB3E-40BE-B51D-4B7B12247805}"/>
    <dgm:cxn modelId="{C4B57EAB-D566-4002-8ADE-251011B77C06}" type="presOf" srcId="{9B7BC387-10D2-406D-B512-9CA718539760}" destId="{1445FA7A-25DC-43F5-A588-77AC26447D72}" srcOrd="0" destOrd="0" presId="urn:microsoft.com/office/officeart/2008/layout/HexagonCluster"/>
    <dgm:cxn modelId="{BE161685-5FB3-47FC-B3B2-2EB17829D8E7}" type="presOf" srcId="{4C92C0D7-26AB-45DF-827C-6039B41EF423}" destId="{C9878CAC-E828-4ECD-B050-6A48916A97C4}" srcOrd="0" destOrd="0" presId="urn:microsoft.com/office/officeart/2008/layout/HexagonCluster"/>
    <dgm:cxn modelId="{FA3F9D33-659F-4556-93C2-7AE56D12648B}" srcId="{709E6D80-DEEA-4F98-BCBD-49D3E965D1D8}" destId="{6C1474B4-421E-4158-92E2-50EBFAC66EE9}" srcOrd="4" destOrd="0" parTransId="{8488DE9F-8797-4508-ABA9-A8409D76E954}" sibTransId="{F05E65DC-9B96-46E1-9F1D-33C286EEBA03}"/>
    <dgm:cxn modelId="{63085F6F-16A2-460A-8095-27ADF0768F6F}" type="presParOf" srcId="{D2768900-319D-4BF4-B339-58F5073FF39B}" destId="{A044847E-2F81-4E37-A55E-3DF762C7D603}" srcOrd="0" destOrd="0" presId="urn:microsoft.com/office/officeart/2008/layout/HexagonCluster"/>
    <dgm:cxn modelId="{867A169A-A095-45DE-A072-AFD78A6AF0FA}" type="presParOf" srcId="{A044847E-2F81-4E37-A55E-3DF762C7D603}" destId="{8DCC0991-1C70-410D-B03E-C846C226B6CA}" srcOrd="0" destOrd="0" presId="urn:microsoft.com/office/officeart/2008/layout/HexagonCluster"/>
    <dgm:cxn modelId="{2B859B11-4B52-44A6-9044-CFAA61F88735}" type="presParOf" srcId="{D2768900-319D-4BF4-B339-58F5073FF39B}" destId="{2AA9F266-4A15-413D-B1D6-6C2CF398AF2B}" srcOrd="1" destOrd="0" presId="urn:microsoft.com/office/officeart/2008/layout/HexagonCluster"/>
    <dgm:cxn modelId="{C42D07C5-60B7-45C8-83E1-F83786E76462}" type="presParOf" srcId="{2AA9F266-4A15-413D-B1D6-6C2CF398AF2B}" destId="{020A910B-558F-41A7-89BB-D18250063948}" srcOrd="0" destOrd="0" presId="urn:microsoft.com/office/officeart/2008/layout/HexagonCluster"/>
    <dgm:cxn modelId="{39792096-4CBE-4B2A-9F7B-6D2A001FCDA9}" type="presParOf" srcId="{D2768900-319D-4BF4-B339-58F5073FF39B}" destId="{EE46D0E5-8523-4022-8798-70EF44B70D44}" srcOrd="2" destOrd="0" presId="urn:microsoft.com/office/officeart/2008/layout/HexagonCluster"/>
    <dgm:cxn modelId="{B221F98D-5297-4993-878E-C8F47B02983E}" type="presParOf" srcId="{EE46D0E5-8523-4022-8798-70EF44B70D44}" destId="{BE5FD9DC-F90B-4F4C-98AD-F3EB2C5AA95C}" srcOrd="0" destOrd="0" presId="urn:microsoft.com/office/officeart/2008/layout/HexagonCluster"/>
    <dgm:cxn modelId="{4F83CD47-961C-4994-AF6A-6D460A1F7D2F}" type="presParOf" srcId="{D2768900-319D-4BF4-B339-58F5073FF39B}" destId="{22ED0D43-82AF-4846-AD19-2257D7FC5657}" srcOrd="3" destOrd="0" presId="urn:microsoft.com/office/officeart/2008/layout/HexagonCluster"/>
    <dgm:cxn modelId="{6094A2A8-83FC-40C7-A327-A0B836C75236}" type="presParOf" srcId="{22ED0D43-82AF-4846-AD19-2257D7FC5657}" destId="{C474FFA7-D9C7-43F3-B777-88B3C3B7D57B}" srcOrd="0" destOrd="0" presId="urn:microsoft.com/office/officeart/2008/layout/HexagonCluster"/>
    <dgm:cxn modelId="{CE2235C6-F83F-4504-9FA2-59B8A9CC8D2E}" type="presParOf" srcId="{D2768900-319D-4BF4-B339-58F5073FF39B}" destId="{634AD58D-609E-49FC-9501-7B0412C32773}" srcOrd="4" destOrd="0" presId="urn:microsoft.com/office/officeart/2008/layout/HexagonCluster"/>
    <dgm:cxn modelId="{88144857-D63F-4E1B-AA17-CA751F802A0E}" type="presParOf" srcId="{634AD58D-609E-49FC-9501-7B0412C32773}" destId="{C9878CAC-E828-4ECD-B050-6A48916A97C4}" srcOrd="0" destOrd="0" presId="urn:microsoft.com/office/officeart/2008/layout/HexagonCluster"/>
    <dgm:cxn modelId="{FB0C767E-24FC-4AFD-B581-3ED93B42EA47}" type="presParOf" srcId="{D2768900-319D-4BF4-B339-58F5073FF39B}" destId="{81EBF9D4-7A3B-4ADC-BD15-DD6663F0CD97}" srcOrd="5" destOrd="0" presId="urn:microsoft.com/office/officeart/2008/layout/HexagonCluster"/>
    <dgm:cxn modelId="{E64CD3B0-4316-4027-BC16-3FF64E2CBCD1}" type="presParOf" srcId="{81EBF9D4-7A3B-4ADC-BD15-DD6663F0CD97}" destId="{2E86E6CA-675F-4741-99FE-409C82A0687F}" srcOrd="0" destOrd="0" presId="urn:microsoft.com/office/officeart/2008/layout/HexagonCluster"/>
    <dgm:cxn modelId="{6C42CCF8-88CF-4566-AB2E-4D809F98C9D6}" type="presParOf" srcId="{D2768900-319D-4BF4-B339-58F5073FF39B}" destId="{399A8133-B326-4B50-A8FC-D3D8EC7C9DA0}" srcOrd="6" destOrd="0" presId="urn:microsoft.com/office/officeart/2008/layout/HexagonCluster"/>
    <dgm:cxn modelId="{3CA5B504-FA91-4827-9462-B5918C713C40}" type="presParOf" srcId="{399A8133-B326-4B50-A8FC-D3D8EC7C9DA0}" destId="{D413049B-C026-475B-A031-7BA2C5B8E70F}" srcOrd="0" destOrd="0" presId="urn:microsoft.com/office/officeart/2008/layout/HexagonCluster"/>
    <dgm:cxn modelId="{13ADE5BE-70E1-4C5A-B5A0-FBB6AE49BDD5}" type="presParOf" srcId="{D2768900-319D-4BF4-B339-58F5073FF39B}" destId="{C472E719-0076-4EC2-A47D-04A73089CA6E}" srcOrd="7" destOrd="0" presId="urn:microsoft.com/office/officeart/2008/layout/HexagonCluster"/>
    <dgm:cxn modelId="{57708E0A-CFF3-495E-B559-791D506BA4DC}" type="presParOf" srcId="{C472E719-0076-4EC2-A47D-04A73089CA6E}" destId="{644F21D5-C246-4CF1-ACAC-62143BBA4618}" srcOrd="0" destOrd="0" presId="urn:microsoft.com/office/officeart/2008/layout/HexagonCluster"/>
    <dgm:cxn modelId="{7D46C196-465D-460F-A122-4EDC7951D504}" type="presParOf" srcId="{D2768900-319D-4BF4-B339-58F5073FF39B}" destId="{0BCC3C7D-A028-4106-ADD5-459A546B7F14}" srcOrd="8" destOrd="0" presId="urn:microsoft.com/office/officeart/2008/layout/HexagonCluster"/>
    <dgm:cxn modelId="{B5127E90-82B3-4232-A404-C1FA6CCDA8B5}" type="presParOf" srcId="{0BCC3C7D-A028-4106-ADD5-459A546B7F14}" destId="{D01FCCC4-029E-4B40-8D19-B49A25EF8657}" srcOrd="0" destOrd="0" presId="urn:microsoft.com/office/officeart/2008/layout/HexagonCluster"/>
    <dgm:cxn modelId="{6584C819-EAAD-4043-BD76-02E1BDDEDE33}" type="presParOf" srcId="{D2768900-319D-4BF4-B339-58F5073FF39B}" destId="{4C54A410-54E1-4F9E-ACCA-38910EFF9306}" srcOrd="9" destOrd="0" presId="urn:microsoft.com/office/officeart/2008/layout/HexagonCluster"/>
    <dgm:cxn modelId="{A51AC7D6-ACA0-408A-9873-150A54FE8125}" type="presParOf" srcId="{4C54A410-54E1-4F9E-ACCA-38910EFF9306}" destId="{707AED02-902C-48D2-9C08-4D58B24B2C07}" srcOrd="0" destOrd="0" presId="urn:microsoft.com/office/officeart/2008/layout/HexagonCluster"/>
    <dgm:cxn modelId="{19ABF98E-F09D-47C6-BFC2-BE882313FBBD}" type="presParOf" srcId="{D2768900-319D-4BF4-B339-58F5073FF39B}" destId="{D98D1845-C637-4E98-8A7A-5F9D361A0066}" srcOrd="10" destOrd="0" presId="urn:microsoft.com/office/officeart/2008/layout/HexagonCluster"/>
    <dgm:cxn modelId="{BCB42801-2B6E-4C56-B719-512C8F4B6F14}" type="presParOf" srcId="{D98D1845-C637-4E98-8A7A-5F9D361A0066}" destId="{4E8860A9-CD5A-49A7-8504-46AF6837060A}" srcOrd="0" destOrd="0" presId="urn:microsoft.com/office/officeart/2008/layout/HexagonCluster"/>
    <dgm:cxn modelId="{19139DF9-8108-4479-9F64-4B922196CF60}" type="presParOf" srcId="{D2768900-319D-4BF4-B339-58F5073FF39B}" destId="{22884040-A9DD-49D4-84A2-3C55782945CB}" srcOrd="11" destOrd="0" presId="urn:microsoft.com/office/officeart/2008/layout/HexagonCluster"/>
    <dgm:cxn modelId="{D69EF6F3-C090-4E2B-866A-754CDF192A77}" type="presParOf" srcId="{22884040-A9DD-49D4-84A2-3C55782945CB}" destId="{D14D383E-A53F-4015-9057-2D858EC55C39}" srcOrd="0" destOrd="0" presId="urn:microsoft.com/office/officeart/2008/layout/HexagonCluster"/>
    <dgm:cxn modelId="{486104F5-183B-4CB4-9662-EDCE676237A3}" type="presParOf" srcId="{D2768900-319D-4BF4-B339-58F5073FF39B}" destId="{FE0BE647-DC72-4EC8-BFB7-9DF52BBE9254}" srcOrd="12" destOrd="0" presId="urn:microsoft.com/office/officeart/2008/layout/HexagonCluster"/>
    <dgm:cxn modelId="{DBCC166C-C1FA-4F23-AA20-E93C16211939}" type="presParOf" srcId="{FE0BE647-DC72-4EC8-BFB7-9DF52BBE9254}" destId="{0C0A5041-9D71-4521-9811-49C57697C9EE}" srcOrd="0" destOrd="0" presId="urn:microsoft.com/office/officeart/2008/layout/HexagonCluster"/>
    <dgm:cxn modelId="{5BD18C6B-FFB1-427D-9243-C362A56D1063}" type="presParOf" srcId="{D2768900-319D-4BF4-B339-58F5073FF39B}" destId="{3DA08FB8-E368-4E5B-BA52-FFDBCC08AC63}" srcOrd="13" destOrd="0" presId="urn:microsoft.com/office/officeart/2008/layout/HexagonCluster"/>
    <dgm:cxn modelId="{813AF690-7B4E-4460-A18E-0369835580A1}" type="presParOf" srcId="{3DA08FB8-E368-4E5B-BA52-FFDBCC08AC63}" destId="{0341722A-C3A2-47CD-917D-6D695C566ADB}" srcOrd="0" destOrd="0" presId="urn:microsoft.com/office/officeart/2008/layout/HexagonCluster"/>
    <dgm:cxn modelId="{EAA0AD64-95AB-4C07-8D4B-9F146F8CF307}" type="presParOf" srcId="{D2768900-319D-4BF4-B339-58F5073FF39B}" destId="{1B01ED15-36E4-4B1E-A350-BA909565533D}" srcOrd="14" destOrd="0" presId="urn:microsoft.com/office/officeart/2008/layout/HexagonCluster"/>
    <dgm:cxn modelId="{13F62436-BEC4-4523-A2DC-AEF788404EF1}" type="presParOf" srcId="{1B01ED15-36E4-4B1E-A350-BA909565533D}" destId="{1445FA7A-25DC-43F5-A588-77AC26447D72}" srcOrd="0" destOrd="0" presId="urn:microsoft.com/office/officeart/2008/layout/HexagonCluster"/>
    <dgm:cxn modelId="{2A0DC447-AC55-425A-A35E-E6715E9B2F87}" type="presParOf" srcId="{D2768900-319D-4BF4-B339-58F5073FF39B}" destId="{2769BA73-75BC-456A-8A81-7029BB135FDC}" srcOrd="15" destOrd="0" presId="urn:microsoft.com/office/officeart/2008/layout/HexagonCluster"/>
    <dgm:cxn modelId="{B5D7ABCE-DB89-40D3-A18C-7F901E9536CB}" type="presParOf" srcId="{2769BA73-75BC-456A-8A81-7029BB135FDC}" destId="{40CF4B40-4AFA-43D8-A912-2CDF8FADA4A9}" srcOrd="0" destOrd="0" presId="urn:microsoft.com/office/officeart/2008/layout/HexagonCluster"/>
    <dgm:cxn modelId="{22233E3C-A682-45E1-9F78-7563404FCB9A}" type="presParOf" srcId="{D2768900-319D-4BF4-B339-58F5073FF39B}" destId="{2675D90B-09AA-444F-9AFA-98B0FF2B8D94}" srcOrd="16" destOrd="0" presId="urn:microsoft.com/office/officeart/2008/layout/HexagonCluster"/>
    <dgm:cxn modelId="{7D03B64C-5D38-4D76-84AA-8EAC9C9C6667}" type="presParOf" srcId="{2675D90B-09AA-444F-9AFA-98B0FF2B8D94}" destId="{6543B06F-8B30-48A3-911A-8752CA25B216}" srcOrd="0" destOrd="0" presId="urn:microsoft.com/office/officeart/2008/layout/HexagonCluster"/>
    <dgm:cxn modelId="{705433F2-90AF-4BCF-A54E-A66BE50C54B7}" type="presParOf" srcId="{D2768900-319D-4BF4-B339-58F5073FF39B}" destId="{223C54FB-4CE5-485F-B3DF-96881E60CEE0}" srcOrd="17" destOrd="0" presId="urn:microsoft.com/office/officeart/2008/layout/HexagonCluster"/>
    <dgm:cxn modelId="{D5812369-FE7A-42EC-86CB-4505FC8CAAE2}" type="presParOf" srcId="{223C54FB-4CE5-485F-B3DF-96881E60CEE0}" destId="{0DE19D9F-AFDD-4733-92F3-6F32FA8E5402}" srcOrd="0" destOrd="0" presId="urn:microsoft.com/office/officeart/2008/layout/HexagonCluster"/>
    <dgm:cxn modelId="{8F87B02C-94B0-4FF1-AD30-E028E368EF2B}" type="presParOf" srcId="{D2768900-319D-4BF4-B339-58F5073FF39B}" destId="{DC10C4DC-8668-4D27-8490-938192D72F01}" srcOrd="18" destOrd="0" presId="urn:microsoft.com/office/officeart/2008/layout/HexagonCluster"/>
    <dgm:cxn modelId="{343E83E6-791F-48F4-BF21-58DBA0E436C7}" type="presParOf" srcId="{DC10C4DC-8668-4D27-8490-938192D72F01}" destId="{E14DD1D8-03B1-41A8-B4A5-90185BB77D63}" srcOrd="0" destOrd="0" presId="urn:microsoft.com/office/officeart/2008/layout/HexagonCluster"/>
    <dgm:cxn modelId="{AEF327B8-62A8-4984-B536-7D9F1313B58A}" type="presParOf" srcId="{D2768900-319D-4BF4-B339-58F5073FF39B}" destId="{01D3A4AD-EEDF-4584-8105-86B138A733A1}" srcOrd="19" destOrd="0" presId="urn:microsoft.com/office/officeart/2008/layout/HexagonCluster"/>
    <dgm:cxn modelId="{8BBF8E9D-E7B3-438F-90BE-E345730CCB39}" type="presParOf" srcId="{01D3A4AD-EEDF-4584-8105-86B138A733A1}" destId="{67016E6E-D622-40A0-A376-B1671A5669D7}" srcOrd="0" destOrd="0" presId="urn:microsoft.com/office/officeart/2008/layout/HexagonCluster"/>
    <dgm:cxn modelId="{74496220-C4E8-4F61-8BC0-72A8BB589C98}" type="presParOf" srcId="{D2768900-319D-4BF4-B339-58F5073FF39B}" destId="{194B1EEB-F129-4933-9D73-CBE7471720A4}" srcOrd="20" destOrd="0" presId="urn:microsoft.com/office/officeart/2008/layout/HexagonCluster"/>
    <dgm:cxn modelId="{28C5BB6B-EF43-4AC7-B77D-E549315670B2}" type="presParOf" srcId="{194B1EEB-F129-4933-9D73-CBE7471720A4}" destId="{8AF416B7-71E1-4393-95B5-034CE938514F}" srcOrd="0" destOrd="0" presId="urn:microsoft.com/office/officeart/2008/layout/HexagonCluster"/>
    <dgm:cxn modelId="{A4394872-C3C5-4A91-B022-72B4039A1772}" type="presParOf" srcId="{D2768900-319D-4BF4-B339-58F5073FF39B}" destId="{7A5EA6BD-3D7F-423E-95E5-036F05A0ADF5}" srcOrd="21" destOrd="0" presId="urn:microsoft.com/office/officeart/2008/layout/HexagonCluster"/>
    <dgm:cxn modelId="{02A40866-8F78-4A60-A825-5BEC20F5102E}" type="presParOf" srcId="{7A5EA6BD-3D7F-423E-95E5-036F05A0ADF5}" destId="{4EE9EFFF-3193-42F5-977F-CBA7B07D5AAF}" srcOrd="0" destOrd="0" presId="urn:microsoft.com/office/officeart/2008/layout/HexagonCluster"/>
    <dgm:cxn modelId="{75C30E42-832C-4250-802C-8989BFB0B4A5}" type="presParOf" srcId="{D2768900-319D-4BF4-B339-58F5073FF39B}" destId="{F989D068-440F-461B-9299-753AC1D49875}" srcOrd="22" destOrd="0" presId="urn:microsoft.com/office/officeart/2008/layout/HexagonCluster"/>
    <dgm:cxn modelId="{AE420731-B8E7-472E-9F64-162E73D49314}" type="presParOf" srcId="{F989D068-440F-461B-9299-753AC1D49875}" destId="{90DD95B2-92F8-406C-A2E7-E4350E93769E}" srcOrd="0" destOrd="0" presId="urn:microsoft.com/office/officeart/2008/layout/HexagonCluster"/>
    <dgm:cxn modelId="{B93D1B03-0EDD-483B-B55C-0337229CA58D}" type="presParOf" srcId="{D2768900-319D-4BF4-B339-58F5073FF39B}" destId="{3C8C8BB4-E170-415E-BD18-44E66690EA25}" srcOrd="23" destOrd="0" presId="urn:microsoft.com/office/officeart/2008/layout/HexagonCluster"/>
    <dgm:cxn modelId="{9069DC78-7480-45CB-A363-DD0681540C32}" type="presParOf" srcId="{3C8C8BB4-E170-415E-BD18-44E66690EA25}" destId="{35C57EF9-12BF-4259-8546-2A28F183981C}" srcOrd="0" destOrd="0" presId="urn:microsoft.com/office/officeart/2008/layout/HexagonCluster"/>
    <dgm:cxn modelId="{1CAA2C33-0A78-4E68-975E-4958C85EDFC8}" type="presParOf" srcId="{D2768900-319D-4BF4-B339-58F5073FF39B}" destId="{3D17CD7F-7C6D-4A92-8C57-DA14ABFD62BD}" srcOrd="24" destOrd="0" presId="urn:microsoft.com/office/officeart/2008/layout/HexagonCluster"/>
    <dgm:cxn modelId="{6E1407C7-F525-4700-AD90-E00830BC734A}" type="presParOf" srcId="{3D17CD7F-7C6D-4A92-8C57-DA14ABFD62BD}" destId="{B89D24E9-230C-446E-9D39-FEB29D235730}" srcOrd="0" destOrd="0" presId="urn:microsoft.com/office/officeart/2008/layout/HexagonCluster"/>
    <dgm:cxn modelId="{F767DBB0-AB41-4D08-A227-66C2DF7986F6}" type="presParOf" srcId="{D2768900-319D-4BF4-B339-58F5073FF39B}" destId="{80764F32-1F4D-46B8-9E9C-4F535895A323}" srcOrd="25" destOrd="0" presId="urn:microsoft.com/office/officeart/2008/layout/HexagonCluster"/>
    <dgm:cxn modelId="{81DD5A4D-99B2-4B1B-9FE0-6F464915EA9F}" type="presParOf" srcId="{80764F32-1F4D-46B8-9E9C-4F535895A323}" destId="{FB77241A-6761-4892-98E1-70AE6EAF616A}" srcOrd="0" destOrd="0" presId="urn:microsoft.com/office/officeart/2008/layout/HexagonCluster"/>
    <dgm:cxn modelId="{0D3B6203-7835-4342-9F25-2E2D1E5C7D73}" type="presParOf" srcId="{D2768900-319D-4BF4-B339-58F5073FF39B}" destId="{D56B567A-C4F0-48BA-A554-CC9109797284}" srcOrd="26" destOrd="0" presId="urn:microsoft.com/office/officeart/2008/layout/HexagonCluster"/>
    <dgm:cxn modelId="{657AAF6C-B93C-42FA-881F-FC1EE1CE3C70}" type="presParOf" srcId="{D56B567A-C4F0-48BA-A554-CC9109797284}" destId="{DDCB15B4-6F51-45C8-8518-416C5995D152}" srcOrd="0" destOrd="0" presId="urn:microsoft.com/office/officeart/2008/layout/HexagonCluster"/>
    <dgm:cxn modelId="{8A853A9D-7D91-48FE-AEBB-629E40C45432}" type="presParOf" srcId="{D2768900-319D-4BF4-B339-58F5073FF39B}" destId="{5C2F9D94-E633-455E-9EEF-C034BCAD505C}" srcOrd="27" destOrd="0" presId="urn:microsoft.com/office/officeart/2008/layout/HexagonCluster"/>
    <dgm:cxn modelId="{12B4CC29-33B9-4C84-AE60-2B5A49ACBABB}" type="presParOf" srcId="{5C2F9D94-E633-455E-9EEF-C034BCAD505C}" destId="{0EE00F29-8EB5-47F0-9DD8-7AD43F76C2B2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709E6D80-DEEA-4F98-BCBD-49D3E965D1D8}" type="doc">
      <dgm:prSet loTypeId="urn:microsoft.com/office/officeart/2008/layout/HexagonCluster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F8503229-1026-459B-9E32-1E8B7E7B42A3}">
      <dgm:prSet phldrT="[Texte]"/>
      <dgm:spPr/>
      <dgm:t>
        <a:bodyPr/>
        <a:lstStyle/>
        <a:p>
          <a:r>
            <a:rPr lang="fr-FR" dirty="0" smtClean="0"/>
            <a:t>Les moments de qualité</a:t>
          </a:r>
          <a:endParaRPr lang="fr-FR" dirty="0"/>
        </a:p>
      </dgm:t>
    </dgm:pt>
    <dgm:pt modelId="{D065FBD4-057A-4902-93E7-FFB8E0AE8A68}" type="parTrans" cxnId="{44D4EFEC-5F39-460E-8572-52C2FB49FF14}">
      <dgm:prSet/>
      <dgm:spPr/>
      <dgm:t>
        <a:bodyPr/>
        <a:lstStyle/>
        <a:p>
          <a:endParaRPr lang="fr-FR"/>
        </a:p>
      </dgm:t>
    </dgm:pt>
    <dgm:pt modelId="{9B7BC387-10D2-406D-B512-9CA718539760}" type="sibTrans" cxnId="{44D4EFEC-5F39-460E-8572-52C2FB49FF14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</dgm:spPr>
      <dgm:t>
        <a:bodyPr/>
        <a:lstStyle/>
        <a:p>
          <a:endParaRPr lang="fr-FR"/>
        </a:p>
      </dgm:t>
    </dgm:pt>
    <dgm:pt modelId="{10F8D0B6-D109-4BF2-AF23-6E40BB6B8543}">
      <dgm:prSet phldrT="[Texte]"/>
      <dgm:spPr/>
      <dgm:t>
        <a:bodyPr/>
        <a:lstStyle/>
        <a:p>
          <a:r>
            <a:rPr lang="fr-FR" dirty="0" smtClean="0"/>
            <a:t>Les cadeaux</a:t>
          </a:r>
          <a:endParaRPr lang="fr-FR" dirty="0"/>
        </a:p>
      </dgm:t>
    </dgm:pt>
    <dgm:pt modelId="{878CA306-51F2-4DE8-9942-3826C6F79299}" type="parTrans" cxnId="{701DC608-5800-45DB-848F-BDA533F345AF}">
      <dgm:prSet/>
      <dgm:spPr/>
      <dgm:t>
        <a:bodyPr/>
        <a:lstStyle/>
        <a:p>
          <a:endParaRPr lang="fr-FR"/>
        </a:p>
      </dgm:t>
    </dgm:pt>
    <dgm:pt modelId="{247887F3-6A64-4635-9829-ACCD3B66B7CA}" type="sibTrans" cxnId="{701DC608-5800-45DB-848F-BDA533F345AF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38000" b="-38000"/>
          </a:stretch>
        </a:blipFill>
      </dgm:spPr>
      <dgm:t>
        <a:bodyPr/>
        <a:lstStyle/>
        <a:p>
          <a:endParaRPr lang="fr-FR"/>
        </a:p>
      </dgm:t>
    </dgm:pt>
    <dgm:pt modelId="{F8FD3314-FC20-4553-8B91-3DEB60AEBE16}">
      <dgm:prSet phldrT="[Texte]"/>
      <dgm:spPr/>
      <dgm:t>
        <a:bodyPr/>
        <a:lstStyle/>
        <a:p>
          <a:r>
            <a:rPr lang="fr-FR" dirty="0" smtClean="0"/>
            <a:t>Les paroles valorisantes</a:t>
          </a:r>
          <a:endParaRPr lang="fr-FR" dirty="0"/>
        </a:p>
      </dgm:t>
    </dgm:pt>
    <dgm:pt modelId="{327F8680-B355-44A0-AA14-E1B8374820A8}" type="parTrans" cxnId="{63112B07-5F22-4F7D-9B70-7862CEBA5AAF}">
      <dgm:prSet/>
      <dgm:spPr/>
      <dgm:t>
        <a:bodyPr/>
        <a:lstStyle/>
        <a:p>
          <a:endParaRPr lang="fr-FR"/>
        </a:p>
      </dgm:t>
    </dgm:pt>
    <dgm:pt modelId="{781CDAE6-9DB7-487E-AF5C-9BEBD1D7D5E3}" type="sibTrans" cxnId="{63112B07-5F22-4F7D-9B70-7862CEBA5AAF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  <dgm:t>
        <a:bodyPr/>
        <a:lstStyle/>
        <a:p>
          <a:endParaRPr lang="fr-FR"/>
        </a:p>
      </dgm:t>
    </dgm:pt>
    <dgm:pt modelId="{4C92C0D7-26AB-45DF-827C-6039B41EF423}">
      <dgm:prSet/>
      <dgm:spPr/>
      <dgm:t>
        <a:bodyPr/>
        <a:lstStyle/>
        <a:p>
          <a:r>
            <a:rPr lang="fr-FR" dirty="0" smtClean="0"/>
            <a:t>Le toucher physique</a:t>
          </a:r>
          <a:endParaRPr lang="fr-FR" dirty="0"/>
        </a:p>
      </dgm:t>
    </dgm:pt>
    <dgm:pt modelId="{98D335AC-6FE1-4D67-879A-D588E486CF70}" type="parTrans" cxnId="{B1B98F1E-0696-4517-88E0-A28EF50D5825}">
      <dgm:prSet/>
      <dgm:spPr/>
      <dgm:t>
        <a:bodyPr/>
        <a:lstStyle/>
        <a:p>
          <a:endParaRPr lang="fr-FR"/>
        </a:p>
      </dgm:t>
    </dgm:pt>
    <dgm:pt modelId="{2D1141B7-CB3E-40BE-B51D-4B7B12247805}" type="sibTrans" cxnId="{B1B98F1E-0696-4517-88E0-A28EF50D5825}">
      <dgm:prSet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  <dgm:t>
        <a:bodyPr/>
        <a:lstStyle/>
        <a:p>
          <a:endParaRPr lang="fr-FR"/>
        </a:p>
      </dgm:t>
    </dgm:pt>
    <dgm:pt modelId="{9C32EC30-8DEA-4A5F-A07E-764D7593CD08}">
      <dgm:prSet/>
      <dgm:spPr/>
      <dgm:t>
        <a:bodyPr/>
        <a:lstStyle/>
        <a:p>
          <a:r>
            <a:rPr lang="fr-FR" dirty="0" smtClean="0"/>
            <a:t>Les services rendus</a:t>
          </a:r>
          <a:endParaRPr lang="fr-FR" dirty="0"/>
        </a:p>
      </dgm:t>
    </dgm:pt>
    <dgm:pt modelId="{CA16FD9A-686D-4BBC-A5C9-4AB6AEBF02C0}" type="parTrans" cxnId="{401EC0BE-42FC-4A78-8066-E6A0A6FB0D85}">
      <dgm:prSet/>
      <dgm:spPr/>
      <dgm:t>
        <a:bodyPr/>
        <a:lstStyle/>
        <a:p>
          <a:endParaRPr lang="fr-FR"/>
        </a:p>
      </dgm:t>
    </dgm:pt>
    <dgm:pt modelId="{15756E66-E34C-49E2-BB9F-75AA25E0AC00}" type="sibTrans" cxnId="{401EC0BE-42FC-4A78-8066-E6A0A6FB0D85}">
      <dgm:prSet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fr-FR"/>
        </a:p>
      </dgm:t>
    </dgm:pt>
    <dgm:pt modelId="{6C1474B4-421E-4158-92E2-50EBFAC66EE9}">
      <dgm:prSet/>
      <dgm:spPr/>
      <dgm:t>
        <a:bodyPr/>
        <a:lstStyle/>
        <a:p>
          <a:endParaRPr lang="fr-FR" dirty="0"/>
        </a:p>
      </dgm:t>
    </dgm:pt>
    <dgm:pt modelId="{8488DE9F-8797-4508-ABA9-A8409D76E954}" type="parTrans" cxnId="{FA3F9D33-659F-4556-93C2-7AE56D12648B}">
      <dgm:prSet/>
      <dgm:spPr/>
      <dgm:t>
        <a:bodyPr/>
        <a:lstStyle/>
        <a:p>
          <a:endParaRPr lang="fr-FR"/>
        </a:p>
      </dgm:t>
    </dgm:pt>
    <dgm:pt modelId="{F05E65DC-9B96-46E1-9F1D-33C286EEBA03}" type="sibTrans" cxnId="{FA3F9D33-659F-4556-93C2-7AE56D12648B}">
      <dgm:prSet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  <dgm:t>
        <a:bodyPr/>
        <a:lstStyle/>
        <a:p>
          <a:endParaRPr lang="fr-FR"/>
        </a:p>
      </dgm:t>
    </dgm:pt>
    <dgm:pt modelId="{9CDCCFEE-1A79-49DF-8B3F-87DB3D938054}">
      <dgm:prSet/>
      <dgm:spPr/>
      <dgm:t>
        <a:bodyPr/>
        <a:lstStyle/>
        <a:p>
          <a:endParaRPr lang="fr-FR" dirty="0"/>
        </a:p>
      </dgm:t>
    </dgm:pt>
    <dgm:pt modelId="{E5C61A6F-BD75-4F38-983F-23A92D92A5FA}" type="sibTrans" cxnId="{F0C3BC2E-196D-46EE-86C0-129D06D05A9D}">
      <dgm:prSet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fr-FR"/>
        </a:p>
      </dgm:t>
    </dgm:pt>
    <dgm:pt modelId="{D77F0774-342A-44ED-B5B7-9C3D1BA45DC0}" type="parTrans" cxnId="{F0C3BC2E-196D-46EE-86C0-129D06D05A9D}">
      <dgm:prSet/>
      <dgm:spPr/>
      <dgm:t>
        <a:bodyPr/>
        <a:lstStyle/>
        <a:p>
          <a:endParaRPr lang="fr-FR"/>
        </a:p>
      </dgm:t>
    </dgm:pt>
    <dgm:pt modelId="{D2768900-319D-4BF4-B339-58F5073FF39B}" type="pres">
      <dgm:prSet presAssocID="{709E6D80-DEEA-4F98-BCBD-49D3E965D1D8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fr-FR"/>
        </a:p>
      </dgm:t>
    </dgm:pt>
    <dgm:pt modelId="{A044847E-2F81-4E37-A55E-3DF762C7D603}" type="pres">
      <dgm:prSet presAssocID="{9CDCCFEE-1A79-49DF-8B3F-87DB3D938054}" presName="text1" presStyleCnt="0"/>
      <dgm:spPr/>
    </dgm:pt>
    <dgm:pt modelId="{8DCC0991-1C70-410D-B03E-C846C226B6CA}" type="pres">
      <dgm:prSet presAssocID="{9CDCCFEE-1A79-49DF-8B3F-87DB3D938054}" presName="textRepeatNode" presStyleLbl="alignNode1" presStyleIdx="0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AA9F266-4A15-413D-B1D6-6C2CF398AF2B}" type="pres">
      <dgm:prSet presAssocID="{9CDCCFEE-1A79-49DF-8B3F-87DB3D938054}" presName="textaccent1" presStyleCnt="0"/>
      <dgm:spPr/>
    </dgm:pt>
    <dgm:pt modelId="{020A910B-558F-41A7-89BB-D18250063948}" type="pres">
      <dgm:prSet presAssocID="{9CDCCFEE-1A79-49DF-8B3F-87DB3D938054}" presName="accentRepeatNode" presStyleLbl="solidAlignAcc1" presStyleIdx="0" presStyleCnt="14"/>
      <dgm:spPr/>
    </dgm:pt>
    <dgm:pt modelId="{EE46D0E5-8523-4022-8798-70EF44B70D44}" type="pres">
      <dgm:prSet presAssocID="{E5C61A6F-BD75-4F38-983F-23A92D92A5FA}" presName="image1" presStyleCnt="0"/>
      <dgm:spPr/>
    </dgm:pt>
    <dgm:pt modelId="{BE5FD9DC-F90B-4F4C-98AD-F3EB2C5AA95C}" type="pres">
      <dgm:prSet presAssocID="{E5C61A6F-BD75-4F38-983F-23A92D92A5FA}" presName="imageRepeatNode" presStyleLbl="alignAcc1" presStyleIdx="0" presStyleCnt="7"/>
      <dgm:spPr/>
      <dgm:t>
        <a:bodyPr/>
        <a:lstStyle/>
        <a:p>
          <a:endParaRPr lang="fr-FR"/>
        </a:p>
      </dgm:t>
    </dgm:pt>
    <dgm:pt modelId="{22ED0D43-82AF-4846-AD19-2257D7FC5657}" type="pres">
      <dgm:prSet presAssocID="{E5C61A6F-BD75-4F38-983F-23A92D92A5FA}" presName="imageaccent1" presStyleCnt="0"/>
      <dgm:spPr/>
    </dgm:pt>
    <dgm:pt modelId="{C474FFA7-D9C7-43F3-B777-88B3C3B7D57B}" type="pres">
      <dgm:prSet presAssocID="{E5C61A6F-BD75-4F38-983F-23A92D92A5FA}" presName="accentRepeatNode" presStyleLbl="solidAlignAcc1" presStyleIdx="1" presStyleCnt="14"/>
      <dgm:spPr/>
    </dgm:pt>
    <dgm:pt modelId="{634AD58D-609E-49FC-9501-7B0412C32773}" type="pres">
      <dgm:prSet presAssocID="{4C92C0D7-26AB-45DF-827C-6039B41EF423}" presName="text2" presStyleCnt="0"/>
      <dgm:spPr/>
    </dgm:pt>
    <dgm:pt modelId="{C9878CAC-E828-4ECD-B050-6A48916A97C4}" type="pres">
      <dgm:prSet presAssocID="{4C92C0D7-26AB-45DF-827C-6039B41EF423}" presName="textRepeatNode" presStyleLbl="alignNode1" presStyleIdx="1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1EBF9D4-7A3B-4ADC-BD15-DD6663F0CD97}" type="pres">
      <dgm:prSet presAssocID="{4C92C0D7-26AB-45DF-827C-6039B41EF423}" presName="textaccent2" presStyleCnt="0"/>
      <dgm:spPr/>
    </dgm:pt>
    <dgm:pt modelId="{2E86E6CA-675F-4741-99FE-409C82A0687F}" type="pres">
      <dgm:prSet presAssocID="{4C92C0D7-26AB-45DF-827C-6039B41EF423}" presName="accentRepeatNode" presStyleLbl="solidAlignAcc1" presStyleIdx="2" presStyleCnt="14" custLinFactNeighborX="83331" custLinFactNeighborY="3111"/>
      <dgm:spPr/>
    </dgm:pt>
    <dgm:pt modelId="{399A8133-B326-4B50-A8FC-D3D8EC7C9DA0}" type="pres">
      <dgm:prSet presAssocID="{2D1141B7-CB3E-40BE-B51D-4B7B12247805}" presName="image2" presStyleCnt="0"/>
      <dgm:spPr/>
    </dgm:pt>
    <dgm:pt modelId="{D413049B-C026-475B-A031-7BA2C5B8E70F}" type="pres">
      <dgm:prSet presAssocID="{2D1141B7-CB3E-40BE-B51D-4B7B12247805}" presName="imageRepeatNode" presStyleLbl="alignAcc1" presStyleIdx="1" presStyleCnt="7"/>
      <dgm:spPr/>
      <dgm:t>
        <a:bodyPr/>
        <a:lstStyle/>
        <a:p>
          <a:endParaRPr lang="fr-FR"/>
        </a:p>
      </dgm:t>
    </dgm:pt>
    <dgm:pt modelId="{C472E719-0076-4EC2-A47D-04A73089CA6E}" type="pres">
      <dgm:prSet presAssocID="{2D1141B7-CB3E-40BE-B51D-4B7B12247805}" presName="imageaccent2" presStyleCnt="0"/>
      <dgm:spPr/>
    </dgm:pt>
    <dgm:pt modelId="{644F21D5-C246-4CF1-ACAC-62143BBA4618}" type="pres">
      <dgm:prSet presAssocID="{2D1141B7-CB3E-40BE-B51D-4B7B12247805}" presName="accentRepeatNode" presStyleLbl="solidAlignAcc1" presStyleIdx="3" presStyleCnt="14"/>
      <dgm:spPr/>
    </dgm:pt>
    <dgm:pt modelId="{0BCC3C7D-A028-4106-ADD5-459A546B7F14}" type="pres">
      <dgm:prSet presAssocID="{9C32EC30-8DEA-4A5F-A07E-764D7593CD08}" presName="text3" presStyleCnt="0"/>
      <dgm:spPr/>
    </dgm:pt>
    <dgm:pt modelId="{D01FCCC4-029E-4B40-8D19-B49A25EF8657}" type="pres">
      <dgm:prSet presAssocID="{9C32EC30-8DEA-4A5F-A07E-764D7593CD08}" presName="textRepeatNode" presStyleLbl="alignNode1" presStyleIdx="2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C54A410-54E1-4F9E-ACCA-38910EFF9306}" type="pres">
      <dgm:prSet presAssocID="{9C32EC30-8DEA-4A5F-A07E-764D7593CD08}" presName="textaccent3" presStyleCnt="0"/>
      <dgm:spPr/>
    </dgm:pt>
    <dgm:pt modelId="{707AED02-902C-48D2-9C08-4D58B24B2C07}" type="pres">
      <dgm:prSet presAssocID="{9C32EC30-8DEA-4A5F-A07E-764D7593CD08}" presName="accentRepeatNode" presStyleLbl="solidAlignAcc1" presStyleIdx="4" presStyleCnt="14"/>
      <dgm:spPr/>
    </dgm:pt>
    <dgm:pt modelId="{D98D1845-C637-4E98-8A7A-5F9D361A0066}" type="pres">
      <dgm:prSet presAssocID="{15756E66-E34C-49E2-BB9F-75AA25E0AC00}" presName="image3" presStyleCnt="0"/>
      <dgm:spPr/>
    </dgm:pt>
    <dgm:pt modelId="{4E8860A9-CD5A-49A7-8504-46AF6837060A}" type="pres">
      <dgm:prSet presAssocID="{15756E66-E34C-49E2-BB9F-75AA25E0AC00}" presName="imageRepeatNode" presStyleLbl="alignAcc1" presStyleIdx="2" presStyleCnt="7"/>
      <dgm:spPr/>
      <dgm:t>
        <a:bodyPr/>
        <a:lstStyle/>
        <a:p>
          <a:endParaRPr lang="fr-FR"/>
        </a:p>
      </dgm:t>
    </dgm:pt>
    <dgm:pt modelId="{22884040-A9DD-49D4-84A2-3C55782945CB}" type="pres">
      <dgm:prSet presAssocID="{15756E66-E34C-49E2-BB9F-75AA25E0AC00}" presName="imageaccent3" presStyleCnt="0"/>
      <dgm:spPr/>
    </dgm:pt>
    <dgm:pt modelId="{D14D383E-A53F-4015-9057-2D858EC55C39}" type="pres">
      <dgm:prSet presAssocID="{15756E66-E34C-49E2-BB9F-75AA25E0AC00}" presName="accentRepeatNode" presStyleLbl="solidAlignAcc1" presStyleIdx="5" presStyleCnt="14"/>
      <dgm:spPr/>
    </dgm:pt>
    <dgm:pt modelId="{FE0BE647-DC72-4EC8-BFB7-9DF52BBE9254}" type="pres">
      <dgm:prSet presAssocID="{F8503229-1026-459B-9E32-1E8B7E7B42A3}" presName="text4" presStyleCnt="0"/>
      <dgm:spPr/>
    </dgm:pt>
    <dgm:pt modelId="{0C0A5041-9D71-4521-9811-49C57697C9EE}" type="pres">
      <dgm:prSet presAssocID="{F8503229-1026-459B-9E32-1E8B7E7B42A3}" presName="textRepeatNode" presStyleLbl="alignNode1" presStyleIdx="3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DA08FB8-E368-4E5B-BA52-FFDBCC08AC63}" type="pres">
      <dgm:prSet presAssocID="{F8503229-1026-459B-9E32-1E8B7E7B42A3}" presName="textaccent4" presStyleCnt="0"/>
      <dgm:spPr/>
    </dgm:pt>
    <dgm:pt modelId="{0341722A-C3A2-47CD-917D-6D695C566ADB}" type="pres">
      <dgm:prSet presAssocID="{F8503229-1026-459B-9E32-1E8B7E7B42A3}" presName="accentRepeatNode" presStyleLbl="solidAlignAcc1" presStyleIdx="6" presStyleCnt="14"/>
      <dgm:spPr/>
    </dgm:pt>
    <dgm:pt modelId="{1B01ED15-36E4-4B1E-A350-BA909565533D}" type="pres">
      <dgm:prSet presAssocID="{9B7BC387-10D2-406D-B512-9CA718539760}" presName="image4" presStyleCnt="0"/>
      <dgm:spPr/>
    </dgm:pt>
    <dgm:pt modelId="{1445FA7A-25DC-43F5-A588-77AC26447D72}" type="pres">
      <dgm:prSet presAssocID="{9B7BC387-10D2-406D-B512-9CA718539760}" presName="imageRepeatNode" presStyleLbl="alignAcc1" presStyleIdx="3" presStyleCnt="7" custLinFactNeighborX="564"/>
      <dgm:spPr/>
      <dgm:t>
        <a:bodyPr/>
        <a:lstStyle/>
        <a:p>
          <a:endParaRPr lang="fr-FR"/>
        </a:p>
      </dgm:t>
    </dgm:pt>
    <dgm:pt modelId="{2769BA73-75BC-456A-8A81-7029BB135FDC}" type="pres">
      <dgm:prSet presAssocID="{9B7BC387-10D2-406D-B512-9CA718539760}" presName="imageaccent4" presStyleCnt="0"/>
      <dgm:spPr/>
    </dgm:pt>
    <dgm:pt modelId="{40CF4B40-4AFA-43D8-A912-2CDF8FADA4A9}" type="pres">
      <dgm:prSet presAssocID="{9B7BC387-10D2-406D-B512-9CA718539760}" presName="accentRepeatNode" presStyleLbl="solidAlignAcc1" presStyleIdx="7" presStyleCnt="14"/>
      <dgm:spPr/>
    </dgm:pt>
    <dgm:pt modelId="{2675D90B-09AA-444F-9AFA-98B0FF2B8D94}" type="pres">
      <dgm:prSet presAssocID="{6C1474B4-421E-4158-92E2-50EBFAC66EE9}" presName="text5" presStyleCnt="0"/>
      <dgm:spPr/>
    </dgm:pt>
    <dgm:pt modelId="{6543B06F-8B30-48A3-911A-8752CA25B216}" type="pres">
      <dgm:prSet presAssocID="{6C1474B4-421E-4158-92E2-50EBFAC66EE9}" presName="textRepeatNode" presStyleLbl="alignNode1" presStyleIdx="4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23C54FB-4CE5-485F-B3DF-96881E60CEE0}" type="pres">
      <dgm:prSet presAssocID="{6C1474B4-421E-4158-92E2-50EBFAC66EE9}" presName="textaccent5" presStyleCnt="0"/>
      <dgm:spPr/>
    </dgm:pt>
    <dgm:pt modelId="{0DE19D9F-AFDD-4733-92F3-6F32FA8E5402}" type="pres">
      <dgm:prSet presAssocID="{6C1474B4-421E-4158-92E2-50EBFAC66EE9}" presName="accentRepeatNode" presStyleLbl="solidAlignAcc1" presStyleIdx="8" presStyleCnt="14"/>
      <dgm:spPr/>
    </dgm:pt>
    <dgm:pt modelId="{DC10C4DC-8668-4D27-8490-938192D72F01}" type="pres">
      <dgm:prSet presAssocID="{F05E65DC-9B96-46E1-9F1D-33C286EEBA03}" presName="image5" presStyleCnt="0"/>
      <dgm:spPr/>
    </dgm:pt>
    <dgm:pt modelId="{E14DD1D8-03B1-41A8-B4A5-90185BB77D63}" type="pres">
      <dgm:prSet presAssocID="{F05E65DC-9B96-46E1-9F1D-33C286EEBA03}" presName="imageRepeatNode" presStyleLbl="alignAcc1" presStyleIdx="4" presStyleCnt="7"/>
      <dgm:spPr/>
      <dgm:t>
        <a:bodyPr/>
        <a:lstStyle/>
        <a:p>
          <a:endParaRPr lang="fr-FR"/>
        </a:p>
      </dgm:t>
    </dgm:pt>
    <dgm:pt modelId="{01D3A4AD-EEDF-4584-8105-86B138A733A1}" type="pres">
      <dgm:prSet presAssocID="{F05E65DC-9B96-46E1-9F1D-33C286EEBA03}" presName="imageaccent5" presStyleCnt="0"/>
      <dgm:spPr/>
    </dgm:pt>
    <dgm:pt modelId="{67016E6E-D622-40A0-A376-B1671A5669D7}" type="pres">
      <dgm:prSet presAssocID="{F05E65DC-9B96-46E1-9F1D-33C286EEBA03}" presName="accentRepeatNode" presStyleLbl="solidAlignAcc1" presStyleIdx="9" presStyleCnt="14"/>
      <dgm:spPr/>
    </dgm:pt>
    <dgm:pt modelId="{194B1EEB-F129-4933-9D73-CBE7471720A4}" type="pres">
      <dgm:prSet presAssocID="{10F8D0B6-D109-4BF2-AF23-6E40BB6B8543}" presName="text6" presStyleCnt="0"/>
      <dgm:spPr/>
    </dgm:pt>
    <dgm:pt modelId="{8AF416B7-71E1-4393-95B5-034CE938514F}" type="pres">
      <dgm:prSet presAssocID="{10F8D0B6-D109-4BF2-AF23-6E40BB6B8543}" presName="textRepeatNode" presStyleLbl="alignNode1" presStyleIdx="5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A5EA6BD-3D7F-423E-95E5-036F05A0ADF5}" type="pres">
      <dgm:prSet presAssocID="{10F8D0B6-D109-4BF2-AF23-6E40BB6B8543}" presName="textaccent6" presStyleCnt="0"/>
      <dgm:spPr/>
    </dgm:pt>
    <dgm:pt modelId="{4EE9EFFF-3193-42F5-977F-CBA7B07D5AAF}" type="pres">
      <dgm:prSet presAssocID="{10F8D0B6-D109-4BF2-AF23-6E40BB6B8543}" presName="accentRepeatNode" presStyleLbl="solidAlignAcc1" presStyleIdx="10" presStyleCnt="14"/>
      <dgm:spPr/>
    </dgm:pt>
    <dgm:pt modelId="{F989D068-440F-461B-9299-753AC1D49875}" type="pres">
      <dgm:prSet presAssocID="{247887F3-6A64-4635-9829-ACCD3B66B7CA}" presName="image6" presStyleCnt="0"/>
      <dgm:spPr/>
    </dgm:pt>
    <dgm:pt modelId="{90DD95B2-92F8-406C-A2E7-E4350E93769E}" type="pres">
      <dgm:prSet presAssocID="{247887F3-6A64-4635-9829-ACCD3B66B7CA}" presName="imageRepeatNode" presStyleLbl="alignAcc1" presStyleIdx="5" presStyleCnt="7"/>
      <dgm:spPr/>
      <dgm:t>
        <a:bodyPr/>
        <a:lstStyle/>
        <a:p>
          <a:endParaRPr lang="fr-FR"/>
        </a:p>
      </dgm:t>
    </dgm:pt>
    <dgm:pt modelId="{3C8C8BB4-E170-415E-BD18-44E66690EA25}" type="pres">
      <dgm:prSet presAssocID="{247887F3-6A64-4635-9829-ACCD3B66B7CA}" presName="imageaccent6" presStyleCnt="0"/>
      <dgm:spPr/>
    </dgm:pt>
    <dgm:pt modelId="{35C57EF9-12BF-4259-8546-2A28F183981C}" type="pres">
      <dgm:prSet presAssocID="{247887F3-6A64-4635-9829-ACCD3B66B7CA}" presName="accentRepeatNode" presStyleLbl="solidAlignAcc1" presStyleIdx="11" presStyleCnt="14"/>
      <dgm:spPr/>
    </dgm:pt>
    <dgm:pt modelId="{3D17CD7F-7C6D-4A92-8C57-DA14ABFD62BD}" type="pres">
      <dgm:prSet presAssocID="{F8FD3314-FC20-4553-8B91-3DEB60AEBE16}" presName="text7" presStyleCnt="0"/>
      <dgm:spPr/>
    </dgm:pt>
    <dgm:pt modelId="{B89D24E9-230C-446E-9D39-FEB29D235730}" type="pres">
      <dgm:prSet presAssocID="{F8FD3314-FC20-4553-8B91-3DEB60AEBE16}" presName="textRepeatNode" presStyleLbl="alignNode1" presStyleIdx="6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0764F32-1F4D-46B8-9E9C-4F535895A323}" type="pres">
      <dgm:prSet presAssocID="{F8FD3314-FC20-4553-8B91-3DEB60AEBE16}" presName="textaccent7" presStyleCnt="0"/>
      <dgm:spPr/>
    </dgm:pt>
    <dgm:pt modelId="{FB77241A-6761-4892-98E1-70AE6EAF616A}" type="pres">
      <dgm:prSet presAssocID="{F8FD3314-FC20-4553-8B91-3DEB60AEBE16}" presName="accentRepeatNode" presStyleLbl="solidAlignAcc1" presStyleIdx="12" presStyleCnt="14"/>
      <dgm:spPr/>
    </dgm:pt>
    <dgm:pt modelId="{D56B567A-C4F0-48BA-A554-CC9109797284}" type="pres">
      <dgm:prSet presAssocID="{781CDAE6-9DB7-487E-AF5C-9BEBD1D7D5E3}" presName="image7" presStyleCnt="0"/>
      <dgm:spPr/>
    </dgm:pt>
    <dgm:pt modelId="{DDCB15B4-6F51-45C8-8518-416C5995D152}" type="pres">
      <dgm:prSet presAssocID="{781CDAE6-9DB7-487E-AF5C-9BEBD1D7D5E3}" presName="imageRepeatNode" presStyleLbl="alignAcc1" presStyleIdx="6" presStyleCnt="7"/>
      <dgm:spPr/>
      <dgm:t>
        <a:bodyPr/>
        <a:lstStyle/>
        <a:p>
          <a:endParaRPr lang="fr-FR"/>
        </a:p>
      </dgm:t>
    </dgm:pt>
    <dgm:pt modelId="{5C2F9D94-E633-455E-9EEF-C034BCAD505C}" type="pres">
      <dgm:prSet presAssocID="{781CDAE6-9DB7-487E-AF5C-9BEBD1D7D5E3}" presName="imageaccent7" presStyleCnt="0"/>
      <dgm:spPr/>
    </dgm:pt>
    <dgm:pt modelId="{0EE00F29-8EB5-47F0-9DD8-7AD43F76C2B2}" type="pres">
      <dgm:prSet presAssocID="{781CDAE6-9DB7-487E-AF5C-9BEBD1D7D5E3}" presName="accentRepeatNode" presStyleLbl="solidAlignAcc1" presStyleIdx="13" presStyleCnt="14"/>
      <dgm:spPr/>
    </dgm:pt>
  </dgm:ptLst>
  <dgm:cxnLst>
    <dgm:cxn modelId="{B1B98F1E-0696-4517-88E0-A28EF50D5825}" srcId="{709E6D80-DEEA-4F98-BCBD-49D3E965D1D8}" destId="{4C92C0D7-26AB-45DF-827C-6039B41EF423}" srcOrd="1" destOrd="0" parTransId="{98D335AC-6FE1-4D67-879A-D588E486CF70}" sibTransId="{2D1141B7-CB3E-40BE-B51D-4B7B12247805}"/>
    <dgm:cxn modelId="{2553BEB5-2AC2-4685-A335-9B03665E260E}" type="presOf" srcId="{F8FD3314-FC20-4553-8B91-3DEB60AEBE16}" destId="{B89D24E9-230C-446E-9D39-FEB29D235730}" srcOrd="0" destOrd="0" presId="urn:microsoft.com/office/officeart/2008/layout/HexagonCluster"/>
    <dgm:cxn modelId="{4112155D-C716-450A-9822-4259770FE2B0}" type="presOf" srcId="{E5C61A6F-BD75-4F38-983F-23A92D92A5FA}" destId="{BE5FD9DC-F90B-4F4C-98AD-F3EB2C5AA95C}" srcOrd="0" destOrd="0" presId="urn:microsoft.com/office/officeart/2008/layout/HexagonCluster"/>
    <dgm:cxn modelId="{44D4EFEC-5F39-460E-8572-52C2FB49FF14}" srcId="{709E6D80-DEEA-4F98-BCBD-49D3E965D1D8}" destId="{F8503229-1026-459B-9E32-1E8B7E7B42A3}" srcOrd="3" destOrd="0" parTransId="{D065FBD4-057A-4902-93E7-FFB8E0AE8A68}" sibTransId="{9B7BC387-10D2-406D-B512-9CA718539760}"/>
    <dgm:cxn modelId="{FA3F9D33-659F-4556-93C2-7AE56D12648B}" srcId="{709E6D80-DEEA-4F98-BCBD-49D3E965D1D8}" destId="{6C1474B4-421E-4158-92E2-50EBFAC66EE9}" srcOrd="4" destOrd="0" parTransId="{8488DE9F-8797-4508-ABA9-A8409D76E954}" sibTransId="{F05E65DC-9B96-46E1-9F1D-33C286EEBA03}"/>
    <dgm:cxn modelId="{258B315D-38BB-43B2-BF0C-8E96C5C33142}" type="presOf" srcId="{F8503229-1026-459B-9E32-1E8B7E7B42A3}" destId="{0C0A5041-9D71-4521-9811-49C57697C9EE}" srcOrd="0" destOrd="0" presId="urn:microsoft.com/office/officeart/2008/layout/HexagonCluster"/>
    <dgm:cxn modelId="{E9EFAFD7-0903-404F-B5A9-6E5B4D44115C}" type="presOf" srcId="{15756E66-E34C-49E2-BB9F-75AA25E0AC00}" destId="{4E8860A9-CD5A-49A7-8504-46AF6837060A}" srcOrd="0" destOrd="0" presId="urn:microsoft.com/office/officeart/2008/layout/HexagonCluster"/>
    <dgm:cxn modelId="{F0C3BC2E-196D-46EE-86C0-129D06D05A9D}" srcId="{709E6D80-DEEA-4F98-BCBD-49D3E965D1D8}" destId="{9CDCCFEE-1A79-49DF-8B3F-87DB3D938054}" srcOrd="0" destOrd="0" parTransId="{D77F0774-342A-44ED-B5B7-9C3D1BA45DC0}" sibTransId="{E5C61A6F-BD75-4F38-983F-23A92D92A5FA}"/>
    <dgm:cxn modelId="{C35E92E0-C9B4-4332-8609-4B558453F51F}" type="presOf" srcId="{9CDCCFEE-1A79-49DF-8B3F-87DB3D938054}" destId="{8DCC0991-1C70-410D-B03E-C846C226B6CA}" srcOrd="0" destOrd="0" presId="urn:microsoft.com/office/officeart/2008/layout/HexagonCluster"/>
    <dgm:cxn modelId="{EF4E6993-5E3B-4518-A345-A8E8A1B1EFA3}" type="presOf" srcId="{247887F3-6A64-4635-9829-ACCD3B66B7CA}" destId="{90DD95B2-92F8-406C-A2E7-E4350E93769E}" srcOrd="0" destOrd="0" presId="urn:microsoft.com/office/officeart/2008/layout/HexagonCluster"/>
    <dgm:cxn modelId="{EC9767BE-D34E-4484-8A11-7725F00A1D87}" type="presOf" srcId="{709E6D80-DEEA-4F98-BCBD-49D3E965D1D8}" destId="{D2768900-319D-4BF4-B339-58F5073FF39B}" srcOrd="0" destOrd="0" presId="urn:microsoft.com/office/officeart/2008/layout/HexagonCluster"/>
    <dgm:cxn modelId="{1F2DFD21-BAE5-4DB0-9C0B-2B2CE71B4B5D}" type="presOf" srcId="{F05E65DC-9B96-46E1-9F1D-33C286EEBA03}" destId="{E14DD1D8-03B1-41A8-B4A5-90185BB77D63}" srcOrd="0" destOrd="0" presId="urn:microsoft.com/office/officeart/2008/layout/HexagonCluster"/>
    <dgm:cxn modelId="{8F7EA75D-517E-4BA5-8C26-6F79CB313250}" type="presOf" srcId="{9C32EC30-8DEA-4A5F-A07E-764D7593CD08}" destId="{D01FCCC4-029E-4B40-8D19-B49A25EF8657}" srcOrd="0" destOrd="0" presId="urn:microsoft.com/office/officeart/2008/layout/HexagonCluster"/>
    <dgm:cxn modelId="{7CE24018-F5AA-4828-A1AF-E1EFE42291CC}" type="presOf" srcId="{781CDAE6-9DB7-487E-AF5C-9BEBD1D7D5E3}" destId="{DDCB15B4-6F51-45C8-8518-416C5995D152}" srcOrd="0" destOrd="0" presId="urn:microsoft.com/office/officeart/2008/layout/HexagonCluster"/>
    <dgm:cxn modelId="{B8BFE9E7-7ADA-40FF-A907-8CAFD0FA9529}" type="presOf" srcId="{10F8D0B6-D109-4BF2-AF23-6E40BB6B8543}" destId="{8AF416B7-71E1-4393-95B5-034CE938514F}" srcOrd="0" destOrd="0" presId="urn:microsoft.com/office/officeart/2008/layout/HexagonCluster"/>
    <dgm:cxn modelId="{46555745-E1F4-4B01-85F9-E70DB369CBBD}" type="presOf" srcId="{2D1141B7-CB3E-40BE-B51D-4B7B12247805}" destId="{D413049B-C026-475B-A031-7BA2C5B8E70F}" srcOrd="0" destOrd="0" presId="urn:microsoft.com/office/officeart/2008/layout/HexagonCluster"/>
    <dgm:cxn modelId="{401EC0BE-42FC-4A78-8066-E6A0A6FB0D85}" srcId="{709E6D80-DEEA-4F98-BCBD-49D3E965D1D8}" destId="{9C32EC30-8DEA-4A5F-A07E-764D7593CD08}" srcOrd="2" destOrd="0" parTransId="{CA16FD9A-686D-4BBC-A5C9-4AB6AEBF02C0}" sibTransId="{15756E66-E34C-49E2-BB9F-75AA25E0AC00}"/>
    <dgm:cxn modelId="{111621DF-6C08-4B27-BDEF-C80F25754E8E}" type="presOf" srcId="{4C92C0D7-26AB-45DF-827C-6039B41EF423}" destId="{C9878CAC-E828-4ECD-B050-6A48916A97C4}" srcOrd="0" destOrd="0" presId="urn:microsoft.com/office/officeart/2008/layout/HexagonCluster"/>
    <dgm:cxn modelId="{9FC64B79-028C-45A9-9CDA-71A28683BD12}" type="presOf" srcId="{6C1474B4-421E-4158-92E2-50EBFAC66EE9}" destId="{6543B06F-8B30-48A3-911A-8752CA25B216}" srcOrd="0" destOrd="0" presId="urn:microsoft.com/office/officeart/2008/layout/HexagonCluster"/>
    <dgm:cxn modelId="{701DC608-5800-45DB-848F-BDA533F345AF}" srcId="{709E6D80-DEEA-4F98-BCBD-49D3E965D1D8}" destId="{10F8D0B6-D109-4BF2-AF23-6E40BB6B8543}" srcOrd="5" destOrd="0" parTransId="{878CA306-51F2-4DE8-9942-3826C6F79299}" sibTransId="{247887F3-6A64-4635-9829-ACCD3B66B7CA}"/>
    <dgm:cxn modelId="{F4DEC638-07FD-440D-B0CD-5945E82CD3EF}" type="presOf" srcId="{9B7BC387-10D2-406D-B512-9CA718539760}" destId="{1445FA7A-25DC-43F5-A588-77AC26447D72}" srcOrd="0" destOrd="0" presId="urn:microsoft.com/office/officeart/2008/layout/HexagonCluster"/>
    <dgm:cxn modelId="{63112B07-5F22-4F7D-9B70-7862CEBA5AAF}" srcId="{709E6D80-DEEA-4F98-BCBD-49D3E965D1D8}" destId="{F8FD3314-FC20-4553-8B91-3DEB60AEBE16}" srcOrd="6" destOrd="0" parTransId="{327F8680-B355-44A0-AA14-E1B8374820A8}" sibTransId="{781CDAE6-9DB7-487E-AF5C-9BEBD1D7D5E3}"/>
    <dgm:cxn modelId="{E371C392-D566-4E24-B31A-D3678CA78FA9}" type="presParOf" srcId="{D2768900-319D-4BF4-B339-58F5073FF39B}" destId="{A044847E-2F81-4E37-A55E-3DF762C7D603}" srcOrd="0" destOrd="0" presId="urn:microsoft.com/office/officeart/2008/layout/HexagonCluster"/>
    <dgm:cxn modelId="{30B1A5AD-4B24-4EF5-87D3-E9B04689B6F9}" type="presParOf" srcId="{A044847E-2F81-4E37-A55E-3DF762C7D603}" destId="{8DCC0991-1C70-410D-B03E-C846C226B6CA}" srcOrd="0" destOrd="0" presId="urn:microsoft.com/office/officeart/2008/layout/HexagonCluster"/>
    <dgm:cxn modelId="{03C036BB-6716-49D2-BE27-6555327A3081}" type="presParOf" srcId="{D2768900-319D-4BF4-B339-58F5073FF39B}" destId="{2AA9F266-4A15-413D-B1D6-6C2CF398AF2B}" srcOrd="1" destOrd="0" presId="urn:microsoft.com/office/officeart/2008/layout/HexagonCluster"/>
    <dgm:cxn modelId="{FB7142C2-E573-4A8B-B011-D1286F0A3E6E}" type="presParOf" srcId="{2AA9F266-4A15-413D-B1D6-6C2CF398AF2B}" destId="{020A910B-558F-41A7-89BB-D18250063948}" srcOrd="0" destOrd="0" presId="urn:microsoft.com/office/officeart/2008/layout/HexagonCluster"/>
    <dgm:cxn modelId="{0FCD4116-B74F-47ED-BE9F-7F87E857EBD3}" type="presParOf" srcId="{D2768900-319D-4BF4-B339-58F5073FF39B}" destId="{EE46D0E5-8523-4022-8798-70EF44B70D44}" srcOrd="2" destOrd="0" presId="urn:microsoft.com/office/officeart/2008/layout/HexagonCluster"/>
    <dgm:cxn modelId="{B79C1A25-5351-4C0B-9B78-98DB7B145F52}" type="presParOf" srcId="{EE46D0E5-8523-4022-8798-70EF44B70D44}" destId="{BE5FD9DC-F90B-4F4C-98AD-F3EB2C5AA95C}" srcOrd="0" destOrd="0" presId="urn:microsoft.com/office/officeart/2008/layout/HexagonCluster"/>
    <dgm:cxn modelId="{261E67DA-3B6B-4BF9-B956-314740C02C48}" type="presParOf" srcId="{D2768900-319D-4BF4-B339-58F5073FF39B}" destId="{22ED0D43-82AF-4846-AD19-2257D7FC5657}" srcOrd="3" destOrd="0" presId="urn:microsoft.com/office/officeart/2008/layout/HexagonCluster"/>
    <dgm:cxn modelId="{4E339C45-F0ED-4872-87E4-5DBF582819C5}" type="presParOf" srcId="{22ED0D43-82AF-4846-AD19-2257D7FC5657}" destId="{C474FFA7-D9C7-43F3-B777-88B3C3B7D57B}" srcOrd="0" destOrd="0" presId="urn:microsoft.com/office/officeart/2008/layout/HexagonCluster"/>
    <dgm:cxn modelId="{36E89F28-C034-4CE7-815E-10E6D1B7E45A}" type="presParOf" srcId="{D2768900-319D-4BF4-B339-58F5073FF39B}" destId="{634AD58D-609E-49FC-9501-7B0412C32773}" srcOrd="4" destOrd="0" presId="urn:microsoft.com/office/officeart/2008/layout/HexagonCluster"/>
    <dgm:cxn modelId="{C2F25C58-99CB-443E-93F7-7C94FB07F9B2}" type="presParOf" srcId="{634AD58D-609E-49FC-9501-7B0412C32773}" destId="{C9878CAC-E828-4ECD-B050-6A48916A97C4}" srcOrd="0" destOrd="0" presId="urn:microsoft.com/office/officeart/2008/layout/HexagonCluster"/>
    <dgm:cxn modelId="{E160C9F1-9945-48A2-B286-C51B035F64D8}" type="presParOf" srcId="{D2768900-319D-4BF4-B339-58F5073FF39B}" destId="{81EBF9D4-7A3B-4ADC-BD15-DD6663F0CD97}" srcOrd="5" destOrd="0" presId="urn:microsoft.com/office/officeart/2008/layout/HexagonCluster"/>
    <dgm:cxn modelId="{E065462E-EDD4-40AA-B175-F47764E94DC7}" type="presParOf" srcId="{81EBF9D4-7A3B-4ADC-BD15-DD6663F0CD97}" destId="{2E86E6CA-675F-4741-99FE-409C82A0687F}" srcOrd="0" destOrd="0" presId="urn:microsoft.com/office/officeart/2008/layout/HexagonCluster"/>
    <dgm:cxn modelId="{C08DBA61-41B0-474C-86D2-025CDE9DBD2D}" type="presParOf" srcId="{D2768900-319D-4BF4-B339-58F5073FF39B}" destId="{399A8133-B326-4B50-A8FC-D3D8EC7C9DA0}" srcOrd="6" destOrd="0" presId="urn:microsoft.com/office/officeart/2008/layout/HexagonCluster"/>
    <dgm:cxn modelId="{73F0DCBC-4242-4557-8D68-A6ECE04F6F7A}" type="presParOf" srcId="{399A8133-B326-4B50-A8FC-D3D8EC7C9DA0}" destId="{D413049B-C026-475B-A031-7BA2C5B8E70F}" srcOrd="0" destOrd="0" presId="urn:microsoft.com/office/officeart/2008/layout/HexagonCluster"/>
    <dgm:cxn modelId="{71534797-34A5-4D94-A3F9-2E5DBFC50638}" type="presParOf" srcId="{D2768900-319D-4BF4-B339-58F5073FF39B}" destId="{C472E719-0076-4EC2-A47D-04A73089CA6E}" srcOrd="7" destOrd="0" presId="urn:microsoft.com/office/officeart/2008/layout/HexagonCluster"/>
    <dgm:cxn modelId="{F2346A73-565F-4BF0-BA94-52FD5943C1C9}" type="presParOf" srcId="{C472E719-0076-4EC2-A47D-04A73089CA6E}" destId="{644F21D5-C246-4CF1-ACAC-62143BBA4618}" srcOrd="0" destOrd="0" presId="urn:microsoft.com/office/officeart/2008/layout/HexagonCluster"/>
    <dgm:cxn modelId="{6ADDE57B-D371-413A-A6D3-A686C837E378}" type="presParOf" srcId="{D2768900-319D-4BF4-B339-58F5073FF39B}" destId="{0BCC3C7D-A028-4106-ADD5-459A546B7F14}" srcOrd="8" destOrd="0" presId="urn:microsoft.com/office/officeart/2008/layout/HexagonCluster"/>
    <dgm:cxn modelId="{01C6C013-51A9-49F5-9D95-B40C2F4DAA70}" type="presParOf" srcId="{0BCC3C7D-A028-4106-ADD5-459A546B7F14}" destId="{D01FCCC4-029E-4B40-8D19-B49A25EF8657}" srcOrd="0" destOrd="0" presId="urn:microsoft.com/office/officeart/2008/layout/HexagonCluster"/>
    <dgm:cxn modelId="{338060F2-03CE-4556-9AEF-52CB93A8DDC7}" type="presParOf" srcId="{D2768900-319D-4BF4-B339-58F5073FF39B}" destId="{4C54A410-54E1-4F9E-ACCA-38910EFF9306}" srcOrd="9" destOrd="0" presId="urn:microsoft.com/office/officeart/2008/layout/HexagonCluster"/>
    <dgm:cxn modelId="{486585D4-CB12-46EE-A361-DC40EC79F118}" type="presParOf" srcId="{4C54A410-54E1-4F9E-ACCA-38910EFF9306}" destId="{707AED02-902C-48D2-9C08-4D58B24B2C07}" srcOrd="0" destOrd="0" presId="urn:microsoft.com/office/officeart/2008/layout/HexagonCluster"/>
    <dgm:cxn modelId="{E617F107-7F32-4379-806F-DE32DB23CE70}" type="presParOf" srcId="{D2768900-319D-4BF4-B339-58F5073FF39B}" destId="{D98D1845-C637-4E98-8A7A-5F9D361A0066}" srcOrd="10" destOrd="0" presId="urn:microsoft.com/office/officeart/2008/layout/HexagonCluster"/>
    <dgm:cxn modelId="{93B43195-31C7-457C-8230-10E1909F4EB8}" type="presParOf" srcId="{D98D1845-C637-4E98-8A7A-5F9D361A0066}" destId="{4E8860A9-CD5A-49A7-8504-46AF6837060A}" srcOrd="0" destOrd="0" presId="urn:microsoft.com/office/officeart/2008/layout/HexagonCluster"/>
    <dgm:cxn modelId="{194079EA-CD60-4040-A23D-7D241D68DC26}" type="presParOf" srcId="{D2768900-319D-4BF4-B339-58F5073FF39B}" destId="{22884040-A9DD-49D4-84A2-3C55782945CB}" srcOrd="11" destOrd="0" presId="urn:microsoft.com/office/officeart/2008/layout/HexagonCluster"/>
    <dgm:cxn modelId="{C901CD0B-1829-4253-A944-72346C6BBC80}" type="presParOf" srcId="{22884040-A9DD-49D4-84A2-3C55782945CB}" destId="{D14D383E-A53F-4015-9057-2D858EC55C39}" srcOrd="0" destOrd="0" presId="urn:microsoft.com/office/officeart/2008/layout/HexagonCluster"/>
    <dgm:cxn modelId="{70ADC3A3-517B-4E46-904F-8AA7BBC1E88A}" type="presParOf" srcId="{D2768900-319D-4BF4-B339-58F5073FF39B}" destId="{FE0BE647-DC72-4EC8-BFB7-9DF52BBE9254}" srcOrd="12" destOrd="0" presId="urn:microsoft.com/office/officeart/2008/layout/HexagonCluster"/>
    <dgm:cxn modelId="{7014B91B-151F-41D1-A7F6-21A294080F48}" type="presParOf" srcId="{FE0BE647-DC72-4EC8-BFB7-9DF52BBE9254}" destId="{0C0A5041-9D71-4521-9811-49C57697C9EE}" srcOrd="0" destOrd="0" presId="urn:microsoft.com/office/officeart/2008/layout/HexagonCluster"/>
    <dgm:cxn modelId="{47F8516D-19F6-425F-AC08-4FF89562FA6D}" type="presParOf" srcId="{D2768900-319D-4BF4-B339-58F5073FF39B}" destId="{3DA08FB8-E368-4E5B-BA52-FFDBCC08AC63}" srcOrd="13" destOrd="0" presId="urn:microsoft.com/office/officeart/2008/layout/HexagonCluster"/>
    <dgm:cxn modelId="{23C8C022-F210-4F08-9969-6A1A46D1E564}" type="presParOf" srcId="{3DA08FB8-E368-4E5B-BA52-FFDBCC08AC63}" destId="{0341722A-C3A2-47CD-917D-6D695C566ADB}" srcOrd="0" destOrd="0" presId="urn:microsoft.com/office/officeart/2008/layout/HexagonCluster"/>
    <dgm:cxn modelId="{42D8ABB4-A4F9-4B8D-B3FC-B262AE0694BB}" type="presParOf" srcId="{D2768900-319D-4BF4-B339-58F5073FF39B}" destId="{1B01ED15-36E4-4B1E-A350-BA909565533D}" srcOrd="14" destOrd="0" presId="urn:microsoft.com/office/officeart/2008/layout/HexagonCluster"/>
    <dgm:cxn modelId="{AFCF3412-C352-49FE-BA74-8EC1B2540818}" type="presParOf" srcId="{1B01ED15-36E4-4B1E-A350-BA909565533D}" destId="{1445FA7A-25DC-43F5-A588-77AC26447D72}" srcOrd="0" destOrd="0" presId="urn:microsoft.com/office/officeart/2008/layout/HexagonCluster"/>
    <dgm:cxn modelId="{6844ECB7-2E95-4714-A983-9AD046F49ED3}" type="presParOf" srcId="{D2768900-319D-4BF4-B339-58F5073FF39B}" destId="{2769BA73-75BC-456A-8A81-7029BB135FDC}" srcOrd="15" destOrd="0" presId="urn:microsoft.com/office/officeart/2008/layout/HexagonCluster"/>
    <dgm:cxn modelId="{F68D9EA0-56FC-4B6F-B3D0-92CE73F55FAA}" type="presParOf" srcId="{2769BA73-75BC-456A-8A81-7029BB135FDC}" destId="{40CF4B40-4AFA-43D8-A912-2CDF8FADA4A9}" srcOrd="0" destOrd="0" presId="urn:microsoft.com/office/officeart/2008/layout/HexagonCluster"/>
    <dgm:cxn modelId="{60E54005-E81C-473E-9D98-5F48745B1E01}" type="presParOf" srcId="{D2768900-319D-4BF4-B339-58F5073FF39B}" destId="{2675D90B-09AA-444F-9AFA-98B0FF2B8D94}" srcOrd="16" destOrd="0" presId="urn:microsoft.com/office/officeart/2008/layout/HexagonCluster"/>
    <dgm:cxn modelId="{485C9CF8-E16A-49B9-B61C-39979FCDA5A6}" type="presParOf" srcId="{2675D90B-09AA-444F-9AFA-98B0FF2B8D94}" destId="{6543B06F-8B30-48A3-911A-8752CA25B216}" srcOrd="0" destOrd="0" presId="urn:microsoft.com/office/officeart/2008/layout/HexagonCluster"/>
    <dgm:cxn modelId="{B8523215-C854-433A-B02E-588424A09EB2}" type="presParOf" srcId="{D2768900-319D-4BF4-B339-58F5073FF39B}" destId="{223C54FB-4CE5-485F-B3DF-96881E60CEE0}" srcOrd="17" destOrd="0" presId="urn:microsoft.com/office/officeart/2008/layout/HexagonCluster"/>
    <dgm:cxn modelId="{E88C1694-9E35-4D5E-B028-D488B4D29653}" type="presParOf" srcId="{223C54FB-4CE5-485F-B3DF-96881E60CEE0}" destId="{0DE19D9F-AFDD-4733-92F3-6F32FA8E5402}" srcOrd="0" destOrd="0" presId="urn:microsoft.com/office/officeart/2008/layout/HexagonCluster"/>
    <dgm:cxn modelId="{5E562394-7F34-460E-84AB-5A85F1722FAA}" type="presParOf" srcId="{D2768900-319D-4BF4-B339-58F5073FF39B}" destId="{DC10C4DC-8668-4D27-8490-938192D72F01}" srcOrd="18" destOrd="0" presId="urn:microsoft.com/office/officeart/2008/layout/HexagonCluster"/>
    <dgm:cxn modelId="{E680A6C6-9F72-4571-9CFE-B4CFDB67D456}" type="presParOf" srcId="{DC10C4DC-8668-4D27-8490-938192D72F01}" destId="{E14DD1D8-03B1-41A8-B4A5-90185BB77D63}" srcOrd="0" destOrd="0" presId="urn:microsoft.com/office/officeart/2008/layout/HexagonCluster"/>
    <dgm:cxn modelId="{986478EF-9FB1-430A-85BC-71AC9F82B511}" type="presParOf" srcId="{D2768900-319D-4BF4-B339-58F5073FF39B}" destId="{01D3A4AD-EEDF-4584-8105-86B138A733A1}" srcOrd="19" destOrd="0" presId="urn:microsoft.com/office/officeart/2008/layout/HexagonCluster"/>
    <dgm:cxn modelId="{136AD61C-E37B-4082-A421-F30F490202DA}" type="presParOf" srcId="{01D3A4AD-EEDF-4584-8105-86B138A733A1}" destId="{67016E6E-D622-40A0-A376-B1671A5669D7}" srcOrd="0" destOrd="0" presId="urn:microsoft.com/office/officeart/2008/layout/HexagonCluster"/>
    <dgm:cxn modelId="{D9B45CE0-ED9D-4DB8-BC2F-6B57879925CE}" type="presParOf" srcId="{D2768900-319D-4BF4-B339-58F5073FF39B}" destId="{194B1EEB-F129-4933-9D73-CBE7471720A4}" srcOrd="20" destOrd="0" presId="urn:microsoft.com/office/officeart/2008/layout/HexagonCluster"/>
    <dgm:cxn modelId="{BF9C3923-41D2-42E8-8FD5-4B2955FD63C2}" type="presParOf" srcId="{194B1EEB-F129-4933-9D73-CBE7471720A4}" destId="{8AF416B7-71E1-4393-95B5-034CE938514F}" srcOrd="0" destOrd="0" presId="urn:microsoft.com/office/officeart/2008/layout/HexagonCluster"/>
    <dgm:cxn modelId="{7959B124-FE56-40C6-A61E-917081BD4E80}" type="presParOf" srcId="{D2768900-319D-4BF4-B339-58F5073FF39B}" destId="{7A5EA6BD-3D7F-423E-95E5-036F05A0ADF5}" srcOrd="21" destOrd="0" presId="urn:microsoft.com/office/officeart/2008/layout/HexagonCluster"/>
    <dgm:cxn modelId="{EFD9422B-D7FD-4469-810B-E042AE22BD48}" type="presParOf" srcId="{7A5EA6BD-3D7F-423E-95E5-036F05A0ADF5}" destId="{4EE9EFFF-3193-42F5-977F-CBA7B07D5AAF}" srcOrd="0" destOrd="0" presId="urn:microsoft.com/office/officeart/2008/layout/HexagonCluster"/>
    <dgm:cxn modelId="{7348F291-E1A9-486A-B43C-DB8179D2F54F}" type="presParOf" srcId="{D2768900-319D-4BF4-B339-58F5073FF39B}" destId="{F989D068-440F-461B-9299-753AC1D49875}" srcOrd="22" destOrd="0" presId="urn:microsoft.com/office/officeart/2008/layout/HexagonCluster"/>
    <dgm:cxn modelId="{EE4AD63A-87D2-4595-B782-6A97E6D5DD20}" type="presParOf" srcId="{F989D068-440F-461B-9299-753AC1D49875}" destId="{90DD95B2-92F8-406C-A2E7-E4350E93769E}" srcOrd="0" destOrd="0" presId="urn:microsoft.com/office/officeart/2008/layout/HexagonCluster"/>
    <dgm:cxn modelId="{92E56B20-25CE-4700-A626-A0B26BBE5226}" type="presParOf" srcId="{D2768900-319D-4BF4-B339-58F5073FF39B}" destId="{3C8C8BB4-E170-415E-BD18-44E66690EA25}" srcOrd="23" destOrd="0" presId="urn:microsoft.com/office/officeart/2008/layout/HexagonCluster"/>
    <dgm:cxn modelId="{2BEA64E5-C513-4808-9139-B04942226070}" type="presParOf" srcId="{3C8C8BB4-E170-415E-BD18-44E66690EA25}" destId="{35C57EF9-12BF-4259-8546-2A28F183981C}" srcOrd="0" destOrd="0" presId="urn:microsoft.com/office/officeart/2008/layout/HexagonCluster"/>
    <dgm:cxn modelId="{86AF4B09-EFEF-44D7-BADD-B61B0FD40C3A}" type="presParOf" srcId="{D2768900-319D-4BF4-B339-58F5073FF39B}" destId="{3D17CD7F-7C6D-4A92-8C57-DA14ABFD62BD}" srcOrd="24" destOrd="0" presId="urn:microsoft.com/office/officeart/2008/layout/HexagonCluster"/>
    <dgm:cxn modelId="{CC3D9929-7B8A-4F77-B67E-CA6F778FA6AC}" type="presParOf" srcId="{3D17CD7F-7C6D-4A92-8C57-DA14ABFD62BD}" destId="{B89D24E9-230C-446E-9D39-FEB29D235730}" srcOrd="0" destOrd="0" presId="urn:microsoft.com/office/officeart/2008/layout/HexagonCluster"/>
    <dgm:cxn modelId="{EA98C646-1408-4CDC-8382-D139B2F8E08A}" type="presParOf" srcId="{D2768900-319D-4BF4-B339-58F5073FF39B}" destId="{80764F32-1F4D-46B8-9E9C-4F535895A323}" srcOrd="25" destOrd="0" presId="urn:microsoft.com/office/officeart/2008/layout/HexagonCluster"/>
    <dgm:cxn modelId="{295E79B6-9BA2-439F-BE72-C29B866616C1}" type="presParOf" srcId="{80764F32-1F4D-46B8-9E9C-4F535895A323}" destId="{FB77241A-6761-4892-98E1-70AE6EAF616A}" srcOrd="0" destOrd="0" presId="urn:microsoft.com/office/officeart/2008/layout/HexagonCluster"/>
    <dgm:cxn modelId="{98DD43F4-19E5-42CD-8C7E-AD6252293763}" type="presParOf" srcId="{D2768900-319D-4BF4-B339-58F5073FF39B}" destId="{D56B567A-C4F0-48BA-A554-CC9109797284}" srcOrd="26" destOrd="0" presId="urn:microsoft.com/office/officeart/2008/layout/HexagonCluster"/>
    <dgm:cxn modelId="{6A7CEB0A-6CC3-44F1-8458-B4D518757DC3}" type="presParOf" srcId="{D56B567A-C4F0-48BA-A554-CC9109797284}" destId="{DDCB15B4-6F51-45C8-8518-416C5995D152}" srcOrd="0" destOrd="0" presId="urn:microsoft.com/office/officeart/2008/layout/HexagonCluster"/>
    <dgm:cxn modelId="{050764B4-6760-4569-BD3A-0A45CAAF3D2D}" type="presParOf" srcId="{D2768900-319D-4BF4-B339-58F5073FF39B}" destId="{5C2F9D94-E633-455E-9EEF-C034BCAD505C}" srcOrd="27" destOrd="0" presId="urn:microsoft.com/office/officeart/2008/layout/HexagonCluster"/>
    <dgm:cxn modelId="{671A41C0-9A8D-4347-9939-7DB1AEE5EA34}" type="presParOf" srcId="{5C2F9D94-E633-455E-9EEF-C034BCAD505C}" destId="{0EE00F29-8EB5-47F0-9DD8-7AD43F76C2B2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709E6D80-DEEA-4F98-BCBD-49D3E965D1D8}" type="doc">
      <dgm:prSet loTypeId="urn:microsoft.com/office/officeart/2008/layout/HexagonCluster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F8503229-1026-459B-9E32-1E8B7E7B42A3}">
      <dgm:prSet phldrT="[Texte]"/>
      <dgm:spPr/>
      <dgm:t>
        <a:bodyPr/>
        <a:lstStyle/>
        <a:p>
          <a:r>
            <a:rPr lang="fr-FR" dirty="0" smtClean="0"/>
            <a:t>Les moments de qualité</a:t>
          </a:r>
          <a:endParaRPr lang="fr-FR" dirty="0"/>
        </a:p>
      </dgm:t>
    </dgm:pt>
    <dgm:pt modelId="{D065FBD4-057A-4902-93E7-FFB8E0AE8A68}" type="parTrans" cxnId="{44D4EFEC-5F39-460E-8572-52C2FB49FF14}">
      <dgm:prSet/>
      <dgm:spPr/>
      <dgm:t>
        <a:bodyPr/>
        <a:lstStyle/>
        <a:p>
          <a:endParaRPr lang="fr-FR"/>
        </a:p>
      </dgm:t>
    </dgm:pt>
    <dgm:pt modelId="{9B7BC387-10D2-406D-B512-9CA718539760}" type="sibTrans" cxnId="{44D4EFEC-5F39-460E-8572-52C2FB49FF14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</dgm:spPr>
      <dgm:t>
        <a:bodyPr/>
        <a:lstStyle/>
        <a:p>
          <a:endParaRPr lang="fr-FR"/>
        </a:p>
      </dgm:t>
    </dgm:pt>
    <dgm:pt modelId="{10F8D0B6-D109-4BF2-AF23-6E40BB6B8543}">
      <dgm:prSet phldrT="[Texte]"/>
      <dgm:spPr/>
      <dgm:t>
        <a:bodyPr/>
        <a:lstStyle/>
        <a:p>
          <a:r>
            <a:rPr lang="fr-FR" dirty="0" smtClean="0"/>
            <a:t>Les cadeaux</a:t>
          </a:r>
          <a:endParaRPr lang="fr-FR" dirty="0"/>
        </a:p>
      </dgm:t>
    </dgm:pt>
    <dgm:pt modelId="{878CA306-51F2-4DE8-9942-3826C6F79299}" type="parTrans" cxnId="{701DC608-5800-45DB-848F-BDA533F345AF}">
      <dgm:prSet/>
      <dgm:spPr/>
      <dgm:t>
        <a:bodyPr/>
        <a:lstStyle/>
        <a:p>
          <a:endParaRPr lang="fr-FR"/>
        </a:p>
      </dgm:t>
    </dgm:pt>
    <dgm:pt modelId="{247887F3-6A64-4635-9829-ACCD3B66B7CA}" type="sibTrans" cxnId="{701DC608-5800-45DB-848F-BDA533F345AF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38000" b="-38000"/>
          </a:stretch>
        </a:blipFill>
      </dgm:spPr>
      <dgm:t>
        <a:bodyPr/>
        <a:lstStyle/>
        <a:p>
          <a:endParaRPr lang="fr-FR"/>
        </a:p>
      </dgm:t>
    </dgm:pt>
    <dgm:pt modelId="{F8FD3314-FC20-4553-8B91-3DEB60AEBE16}">
      <dgm:prSet phldrT="[Texte]"/>
      <dgm:spPr/>
      <dgm:t>
        <a:bodyPr/>
        <a:lstStyle/>
        <a:p>
          <a:r>
            <a:rPr lang="fr-FR" dirty="0" smtClean="0"/>
            <a:t>Les paroles valorisantes</a:t>
          </a:r>
          <a:endParaRPr lang="fr-FR" dirty="0"/>
        </a:p>
      </dgm:t>
    </dgm:pt>
    <dgm:pt modelId="{327F8680-B355-44A0-AA14-E1B8374820A8}" type="parTrans" cxnId="{63112B07-5F22-4F7D-9B70-7862CEBA5AAF}">
      <dgm:prSet/>
      <dgm:spPr/>
      <dgm:t>
        <a:bodyPr/>
        <a:lstStyle/>
        <a:p>
          <a:endParaRPr lang="fr-FR"/>
        </a:p>
      </dgm:t>
    </dgm:pt>
    <dgm:pt modelId="{781CDAE6-9DB7-487E-AF5C-9BEBD1D7D5E3}" type="sibTrans" cxnId="{63112B07-5F22-4F7D-9B70-7862CEBA5AAF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  <dgm:t>
        <a:bodyPr/>
        <a:lstStyle/>
        <a:p>
          <a:endParaRPr lang="fr-FR"/>
        </a:p>
      </dgm:t>
    </dgm:pt>
    <dgm:pt modelId="{4C92C0D7-26AB-45DF-827C-6039B41EF423}">
      <dgm:prSet/>
      <dgm:spPr/>
      <dgm:t>
        <a:bodyPr/>
        <a:lstStyle/>
        <a:p>
          <a:r>
            <a:rPr lang="fr-FR" dirty="0" smtClean="0"/>
            <a:t>Le toucher physique</a:t>
          </a:r>
          <a:endParaRPr lang="fr-FR" dirty="0"/>
        </a:p>
      </dgm:t>
    </dgm:pt>
    <dgm:pt modelId="{98D335AC-6FE1-4D67-879A-D588E486CF70}" type="parTrans" cxnId="{B1B98F1E-0696-4517-88E0-A28EF50D5825}">
      <dgm:prSet/>
      <dgm:spPr/>
      <dgm:t>
        <a:bodyPr/>
        <a:lstStyle/>
        <a:p>
          <a:endParaRPr lang="fr-FR"/>
        </a:p>
      </dgm:t>
    </dgm:pt>
    <dgm:pt modelId="{2D1141B7-CB3E-40BE-B51D-4B7B12247805}" type="sibTrans" cxnId="{B1B98F1E-0696-4517-88E0-A28EF50D5825}">
      <dgm:prSet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  <dgm:t>
        <a:bodyPr/>
        <a:lstStyle/>
        <a:p>
          <a:endParaRPr lang="fr-FR"/>
        </a:p>
      </dgm:t>
    </dgm:pt>
    <dgm:pt modelId="{9C32EC30-8DEA-4A5F-A07E-764D7593CD08}">
      <dgm:prSet/>
      <dgm:spPr/>
      <dgm:t>
        <a:bodyPr/>
        <a:lstStyle/>
        <a:p>
          <a:r>
            <a:rPr lang="fr-FR" dirty="0" smtClean="0"/>
            <a:t>Les services rendus</a:t>
          </a:r>
          <a:endParaRPr lang="fr-FR" dirty="0"/>
        </a:p>
      </dgm:t>
    </dgm:pt>
    <dgm:pt modelId="{CA16FD9A-686D-4BBC-A5C9-4AB6AEBF02C0}" type="parTrans" cxnId="{401EC0BE-42FC-4A78-8066-E6A0A6FB0D85}">
      <dgm:prSet/>
      <dgm:spPr/>
      <dgm:t>
        <a:bodyPr/>
        <a:lstStyle/>
        <a:p>
          <a:endParaRPr lang="fr-FR"/>
        </a:p>
      </dgm:t>
    </dgm:pt>
    <dgm:pt modelId="{15756E66-E34C-49E2-BB9F-75AA25E0AC00}" type="sibTrans" cxnId="{401EC0BE-42FC-4A78-8066-E6A0A6FB0D85}">
      <dgm:prSet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fr-FR"/>
        </a:p>
      </dgm:t>
    </dgm:pt>
    <dgm:pt modelId="{6C1474B4-421E-4158-92E2-50EBFAC66EE9}">
      <dgm:prSet/>
      <dgm:spPr/>
      <dgm:t>
        <a:bodyPr/>
        <a:lstStyle/>
        <a:p>
          <a:endParaRPr lang="fr-FR" dirty="0"/>
        </a:p>
      </dgm:t>
    </dgm:pt>
    <dgm:pt modelId="{8488DE9F-8797-4508-ABA9-A8409D76E954}" type="parTrans" cxnId="{FA3F9D33-659F-4556-93C2-7AE56D12648B}">
      <dgm:prSet/>
      <dgm:spPr/>
      <dgm:t>
        <a:bodyPr/>
        <a:lstStyle/>
        <a:p>
          <a:endParaRPr lang="fr-FR"/>
        </a:p>
      </dgm:t>
    </dgm:pt>
    <dgm:pt modelId="{F05E65DC-9B96-46E1-9F1D-33C286EEBA03}" type="sibTrans" cxnId="{FA3F9D33-659F-4556-93C2-7AE56D12648B}">
      <dgm:prSet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  <dgm:t>
        <a:bodyPr/>
        <a:lstStyle/>
        <a:p>
          <a:endParaRPr lang="fr-FR"/>
        </a:p>
      </dgm:t>
    </dgm:pt>
    <dgm:pt modelId="{9CDCCFEE-1A79-49DF-8B3F-87DB3D938054}">
      <dgm:prSet/>
      <dgm:spPr/>
      <dgm:t>
        <a:bodyPr/>
        <a:lstStyle/>
        <a:p>
          <a:endParaRPr lang="fr-FR" dirty="0"/>
        </a:p>
      </dgm:t>
    </dgm:pt>
    <dgm:pt modelId="{E5C61A6F-BD75-4F38-983F-23A92D92A5FA}" type="sibTrans" cxnId="{F0C3BC2E-196D-46EE-86C0-129D06D05A9D}">
      <dgm:prSet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fr-FR"/>
        </a:p>
      </dgm:t>
    </dgm:pt>
    <dgm:pt modelId="{D77F0774-342A-44ED-B5B7-9C3D1BA45DC0}" type="parTrans" cxnId="{F0C3BC2E-196D-46EE-86C0-129D06D05A9D}">
      <dgm:prSet/>
      <dgm:spPr/>
      <dgm:t>
        <a:bodyPr/>
        <a:lstStyle/>
        <a:p>
          <a:endParaRPr lang="fr-FR"/>
        </a:p>
      </dgm:t>
    </dgm:pt>
    <dgm:pt modelId="{D2768900-319D-4BF4-B339-58F5073FF39B}" type="pres">
      <dgm:prSet presAssocID="{709E6D80-DEEA-4F98-BCBD-49D3E965D1D8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fr-FR"/>
        </a:p>
      </dgm:t>
    </dgm:pt>
    <dgm:pt modelId="{A044847E-2F81-4E37-A55E-3DF762C7D603}" type="pres">
      <dgm:prSet presAssocID="{9CDCCFEE-1A79-49DF-8B3F-87DB3D938054}" presName="text1" presStyleCnt="0"/>
      <dgm:spPr/>
    </dgm:pt>
    <dgm:pt modelId="{8DCC0991-1C70-410D-B03E-C846C226B6CA}" type="pres">
      <dgm:prSet presAssocID="{9CDCCFEE-1A79-49DF-8B3F-87DB3D938054}" presName="textRepeatNode" presStyleLbl="alignNode1" presStyleIdx="0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AA9F266-4A15-413D-B1D6-6C2CF398AF2B}" type="pres">
      <dgm:prSet presAssocID="{9CDCCFEE-1A79-49DF-8B3F-87DB3D938054}" presName="textaccent1" presStyleCnt="0"/>
      <dgm:spPr/>
    </dgm:pt>
    <dgm:pt modelId="{020A910B-558F-41A7-89BB-D18250063948}" type="pres">
      <dgm:prSet presAssocID="{9CDCCFEE-1A79-49DF-8B3F-87DB3D938054}" presName="accentRepeatNode" presStyleLbl="solidAlignAcc1" presStyleIdx="0" presStyleCnt="14"/>
      <dgm:spPr/>
    </dgm:pt>
    <dgm:pt modelId="{EE46D0E5-8523-4022-8798-70EF44B70D44}" type="pres">
      <dgm:prSet presAssocID="{E5C61A6F-BD75-4F38-983F-23A92D92A5FA}" presName="image1" presStyleCnt="0"/>
      <dgm:spPr/>
    </dgm:pt>
    <dgm:pt modelId="{BE5FD9DC-F90B-4F4C-98AD-F3EB2C5AA95C}" type="pres">
      <dgm:prSet presAssocID="{E5C61A6F-BD75-4F38-983F-23A92D92A5FA}" presName="imageRepeatNode" presStyleLbl="alignAcc1" presStyleIdx="0" presStyleCnt="7"/>
      <dgm:spPr/>
      <dgm:t>
        <a:bodyPr/>
        <a:lstStyle/>
        <a:p>
          <a:endParaRPr lang="fr-FR"/>
        </a:p>
      </dgm:t>
    </dgm:pt>
    <dgm:pt modelId="{22ED0D43-82AF-4846-AD19-2257D7FC5657}" type="pres">
      <dgm:prSet presAssocID="{E5C61A6F-BD75-4F38-983F-23A92D92A5FA}" presName="imageaccent1" presStyleCnt="0"/>
      <dgm:spPr/>
    </dgm:pt>
    <dgm:pt modelId="{C474FFA7-D9C7-43F3-B777-88B3C3B7D57B}" type="pres">
      <dgm:prSet presAssocID="{E5C61A6F-BD75-4F38-983F-23A92D92A5FA}" presName="accentRepeatNode" presStyleLbl="solidAlignAcc1" presStyleIdx="1" presStyleCnt="14"/>
      <dgm:spPr/>
    </dgm:pt>
    <dgm:pt modelId="{634AD58D-609E-49FC-9501-7B0412C32773}" type="pres">
      <dgm:prSet presAssocID="{4C92C0D7-26AB-45DF-827C-6039B41EF423}" presName="text2" presStyleCnt="0"/>
      <dgm:spPr/>
    </dgm:pt>
    <dgm:pt modelId="{C9878CAC-E828-4ECD-B050-6A48916A97C4}" type="pres">
      <dgm:prSet presAssocID="{4C92C0D7-26AB-45DF-827C-6039B41EF423}" presName="textRepeatNode" presStyleLbl="alignNode1" presStyleIdx="1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1EBF9D4-7A3B-4ADC-BD15-DD6663F0CD97}" type="pres">
      <dgm:prSet presAssocID="{4C92C0D7-26AB-45DF-827C-6039B41EF423}" presName="textaccent2" presStyleCnt="0"/>
      <dgm:spPr/>
    </dgm:pt>
    <dgm:pt modelId="{2E86E6CA-675F-4741-99FE-409C82A0687F}" type="pres">
      <dgm:prSet presAssocID="{4C92C0D7-26AB-45DF-827C-6039B41EF423}" presName="accentRepeatNode" presStyleLbl="solidAlignAcc1" presStyleIdx="2" presStyleCnt="14" custLinFactNeighborX="83331" custLinFactNeighborY="3111"/>
      <dgm:spPr/>
    </dgm:pt>
    <dgm:pt modelId="{399A8133-B326-4B50-A8FC-D3D8EC7C9DA0}" type="pres">
      <dgm:prSet presAssocID="{2D1141B7-CB3E-40BE-B51D-4B7B12247805}" presName="image2" presStyleCnt="0"/>
      <dgm:spPr/>
    </dgm:pt>
    <dgm:pt modelId="{D413049B-C026-475B-A031-7BA2C5B8E70F}" type="pres">
      <dgm:prSet presAssocID="{2D1141B7-CB3E-40BE-B51D-4B7B12247805}" presName="imageRepeatNode" presStyleLbl="alignAcc1" presStyleIdx="1" presStyleCnt="7"/>
      <dgm:spPr/>
      <dgm:t>
        <a:bodyPr/>
        <a:lstStyle/>
        <a:p>
          <a:endParaRPr lang="fr-FR"/>
        </a:p>
      </dgm:t>
    </dgm:pt>
    <dgm:pt modelId="{C472E719-0076-4EC2-A47D-04A73089CA6E}" type="pres">
      <dgm:prSet presAssocID="{2D1141B7-CB3E-40BE-B51D-4B7B12247805}" presName="imageaccent2" presStyleCnt="0"/>
      <dgm:spPr/>
    </dgm:pt>
    <dgm:pt modelId="{644F21D5-C246-4CF1-ACAC-62143BBA4618}" type="pres">
      <dgm:prSet presAssocID="{2D1141B7-CB3E-40BE-B51D-4B7B12247805}" presName="accentRepeatNode" presStyleLbl="solidAlignAcc1" presStyleIdx="3" presStyleCnt="14"/>
      <dgm:spPr/>
    </dgm:pt>
    <dgm:pt modelId="{0BCC3C7D-A028-4106-ADD5-459A546B7F14}" type="pres">
      <dgm:prSet presAssocID="{9C32EC30-8DEA-4A5F-A07E-764D7593CD08}" presName="text3" presStyleCnt="0"/>
      <dgm:spPr/>
    </dgm:pt>
    <dgm:pt modelId="{D01FCCC4-029E-4B40-8D19-B49A25EF8657}" type="pres">
      <dgm:prSet presAssocID="{9C32EC30-8DEA-4A5F-A07E-764D7593CD08}" presName="textRepeatNode" presStyleLbl="alignNode1" presStyleIdx="2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C54A410-54E1-4F9E-ACCA-38910EFF9306}" type="pres">
      <dgm:prSet presAssocID="{9C32EC30-8DEA-4A5F-A07E-764D7593CD08}" presName="textaccent3" presStyleCnt="0"/>
      <dgm:spPr/>
    </dgm:pt>
    <dgm:pt modelId="{707AED02-902C-48D2-9C08-4D58B24B2C07}" type="pres">
      <dgm:prSet presAssocID="{9C32EC30-8DEA-4A5F-A07E-764D7593CD08}" presName="accentRepeatNode" presStyleLbl="solidAlignAcc1" presStyleIdx="4" presStyleCnt="14"/>
      <dgm:spPr/>
    </dgm:pt>
    <dgm:pt modelId="{D98D1845-C637-4E98-8A7A-5F9D361A0066}" type="pres">
      <dgm:prSet presAssocID="{15756E66-E34C-49E2-BB9F-75AA25E0AC00}" presName="image3" presStyleCnt="0"/>
      <dgm:spPr/>
    </dgm:pt>
    <dgm:pt modelId="{4E8860A9-CD5A-49A7-8504-46AF6837060A}" type="pres">
      <dgm:prSet presAssocID="{15756E66-E34C-49E2-BB9F-75AA25E0AC00}" presName="imageRepeatNode" presStyleLbl="alignAcc1" presStyleIdx="2" presStyleCnt="7"/>
      <dgm:spPr/>
      <dgm:t>
        <a:bodyPr/>
        <a:lstStyle/>
        <a:p>
          <a:endParaRPr lang="fr-FR"/>
        </a:p>
      </dgm:t>
    </dgm:pt>
    <dgm:pt modelId="{22884040-A9DD-49D4-84A2-3C55782945CB}" type="pres">
      <dgm:prSet presAssocID="{15756E66-E34C-49E2-BB9F-75AA25E0AC00}" presName="imageaccent3" presStyleCnt="0"/>
      <dgm:spPr/>
    </dgm:pt>
    <dgm:pt modelId="{D14D383E-A53F-4015-9057-2D858EC55C39}" type="pres">
      <dgm:prSet presAssocID="{15756E66-E34C-49E2-BB9F-75AA25E0AC00}" presName="accentRepeatNode" presStyleLbl="solidAlignAcc1" presStyleIdx="5" presStyleCnt="14"/>
      <dgm:spPr/>
    </dgm:pt>
    <dgm:pt modelId="{FE0BE647-DC72-4EC8-BFB7-9DF52BBE9254}" type="pres">
      <dgm:prSet presAssocID="{F8503229-1026-459B-9E32-1E8B7E7B42A3}" presName="text4" presStyleCnt="0"/>
      <dgm:spPr/>
    </dgm:pt>
    <dgm:pt modelId="{0C0A5041-9D71-4521-9811-49C57697C9EE}" type="pres">
      <dgm:prSet presAssocID="{F8503229-1026-459B-9E32-1E8B7E7B42A3}" presName="textRepeatNode" presStyleLbl="alignNode1" presStyleIdx="3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DA08FB8-E368-4E5B-BA52-FFDBCC08AC63}" type="pres">
      <dgm:prSet presAssocID="{F8503229-1026-459B-9E32-1E8B7E7B42A3}" presName="textaccent4" presStyleCnt="0"/>
      <dgm:spPr/>
    </dgm:pt>
    <dgm:pt modelId="{0341722A-C3A2-47CD-917D-6D695C566ADB}" type="pres">
      <dgm:prSet presAssocID="{F8503229-1026-459B-9E32-1E8B7E7B42A3}" presName="accentRepeatNode" presStyleLbl="solidAlignAcc1" presStyleIdx="6" presStyleCnt="14"/>
      <dgm:spPr/>
    </dgm:pt>
    <dgm:pt modelId="{1B01ED15-36E4-4B1E-A350-BA909565533D}" type="pres">
      <dgm:prSet presAssocID="{9B7BC387-10D2-406D-B512-9CA718539760}" presName="image4" presStyleCnt="0"/>
      <dgm:spPr/>
    </dgm:pt>
    <dgm:pt modelId="{1445FA7A-25DC-43F5-A588-77AC26447D72}" type="pres">
      <dgm:prSet presAssocID="{9B7BC387-10D2-406D-B512-9CA718539760}" presName="imageRepeatNode" presStyleLbl="alignAcc1" presStyleIdx="3" presStyleCnt="7" custLinFactNeighborX="564"/>
      <dgm:spPr/>
      <dgm:t>
        <a:bodyPr/>
        <a:lstStyle/>
        <a:p>
          <a:endParaRPr lang="fr-FR"/>
        </a:p>
      </dgm:t>
    </dgm:pt>
    <dgm:pt modelId="{2769BA73-75BC-456A-8A81-7029BB135FDC}" type="pres">
      <dgm:prSet presAssocID="{9B7BC387-10D2-406D-B512-9CA718539760}" presName="imageaccent4" presStyleCnt="0"/>
      <dgm:spPr/>
    </dgm:pt>
    <dgm:pt modelId="{40CF4B40-4AFA-43D8-A912-2CDF8FADA4A9}" type="pres">
      <dgm:prSet presAssocID="{9B7BC387-10D2-406D-B512-9CA718539760}" presName="accentRepeatNode" presStyleLbl="solidAlignAcc1" presStyleIdx="7" presStyleCnt="14"/>
      <dgm:spPr/>
    </dgm:pt>
    <dgm:pt modelId="{2675D90B-09AA-444F-9AFA-98B0FF2B8D94}" type="pres">
      <dgm:prSet presAssocID="{6C1474B4-421E-4158-92E2-50EBFAC66EE9}" presName="text5" presStyleCnt="0"/>
      <dgm:spPr/>
    </dgm:pt>
    <dgm:pt modelId="{6543B06F-8B30-48A3-911A-8752CA25B216}" type="pres">
      <dgm:prSet presAssocID="{6C1474B4-421E-4158-92E2-50EBFAC66EE9}" presName="textRepeatNode" presStyleLbl="alignNode1" presStyleIdx="4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23C54FB-4CE5-485F-B3DF-96881E60CEE0}" type="pres">
      <dgm:prSet presAssocID="{6C1474B4-421E-4158-92E2-50EBFAC66EE9}" presName="textaccent5" presStyleCnt="0"/>
      <dgm:spPr/>
    </dgm:pt>
    <dgm:pt modelId="{0DE19D9F-AFDD-4733-92F3-6F32FA8E5402}" type="pres">
      <dgm:prSet presAssocID="{6C1474B4-421E-4158-92E2-50EBFAC66EE9}" presName="accentRepeatNode" presStyleLbl="solidAlignAcc1" presStyleIdx="8" presStyleCnt="14"/>
      <dgm:spPr/>
    </dgm:pt>
    <dgm:pt modelId="{DC10C4DC-8668-4D27-8490-938192D72F01}" type="pres">
      <dgm:prSet presAssocID="{F05E65DC-9B96-46E1-9F1D-33C286EEBA03}" presName="image5" presStyleCnt="0"/>
      <dgm:spPr/>
    </dgm:pt>
    <dgm:pt modelId="{E14DD1D8-03B1-41A8-B4A5-90185BB77D63}" type="pres">
      <dgm:prSet presAssocID="{F05E65DC-9B96-46E1-9F1D-33C286EEBA03}" presName="imageRepeatNode" presStyleLbl="alignAcc1" presStyleIdx="4" presStyleCnt="7"/>
      <dgm:spPr/>
      <dgm:t>
        <a:bodyPr/>
        <a:lstStyle/>
        <a:p>
          <a:endParaRPr lang="fr-FR"/>
        </a:p>
      </dgm:t>
    </dgm:pt>
    <dgm:pt modelId="{01D3A4AD-EEDF-4584-8105-86B138A733A1}" type="pres">
      <dgm:prSet presAssocID="{F05E65DC-9B96-46E1-9F1D-33C286EEBA03}" presName="imageaccent5" presStyleCnt="0"/>
      <dgm:spPr/>
    </dgm:pt>
    <dgm:pt modelId="{67016E6E-D622-40A0-A376-B1671A5669D7}" type="pres">
      <dgm:prSet presAssocID="{F05E65DC-9B96-46E1-9F1D-33C286EEBA03}" presName="accentRepeatNode" presStyleLbl="solidAlignAcc1" presStyleIdx="9" presStyleCnt="14"/>
      <dgm:spPr/>
    </dgm:pt>
    <dgm:pt modelId="{194B1EEB-F129-4933-9D73-CBE7471720A4}" type="pres">
      <dgm:prSet presAssocID="{10F8D0B6-D109-4BF2-AF23-6E40BB6B8543}" presName="text6" presStyleCnt="0"/>
      <dgm:spPr/>
    </dgm:pt>
    <dgm:pt modelId="{8AF416B7-71E1-4393-95B5-034CE938514F}" type="pres">
      <dgm:prSet presAssocID="{10F8D0B6-D109-4BF2-AF23-6E40BB6B8543}" presName="textRepeatNode" presStyleLbl="alignNode1" presStyleIdx="5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A5EA6BD-3D7F-423E-95E5-036F05A0ADF5}" type="pres">
      <dgm:prSet presAssocID="{10F8D0B6-D109-4BF2-AF23-6E40BB6B8543}" presName="textaccent6" presStyleCnt="0"/>
      <dgm:spPr/>
    </dgm:pt>
    <dgm:pt modelId="{4EE9EFFF-3193-42F5-977F-CBA7B07D5AAF}" type="pres">
      <dgm:prSet presAssocID="{10F8D0B6-D109-4BF2-AF23-6E40BB6B8543}" presName="accentRepeatNode" presStyleLbl="solidAlignAcc1" presStyleIdx="10" presStyleCnt="14"/>
      <dgm:spPr/>
    </dgm:pt>
    <dgm:pt modelId="{F989D068-440F-461B-9299-753AC1D49875}" type="pres">
      <dgm:prSet presAssocID="{247887F3-6A64-4635-9829-ACCD3B66B7CA}" presName="image6" presStyleCnt="0"/>
      <dgm:spPr/>
    </dgm:pt>
    <dgm:pt modelId="{90DD95B2-92F8-406C-A2E7-E4350E93769E}" type="pres">
      <dgm:prSet presAssocID="{247887F3-6A64-4635-9829-ACCD3B66B7CA}" presName="imageRepeatNode" presStyleLbl="alignAcc1" presStyleIdx="5" presStyleCnt="7"/>
      <dgm:spPr/>
      <dgm:t>
        <a:bodyPr/>
        <a:lstStyle/>
        <a:p>
          <a:endParaRPr lang="fr-FR"/>
        </a:p>
      </dgm:t>
    </dgm:pt>
    <dgm:pt modelId="{3C8C8BB4-E170-415E-BD18-44E66690EA25}" type="pres">
      <dgm:prSet presAssocID="{247887F3-6A64-4635-9829-ACCD3B66B7CA}" presName="imageaccent6" presStyleCnt="0"/>
      <dgm:spPr/>
    </dgm:pt>
    <dgm:pt modelId="{35C57EF9-12BF-4259-8546-2A28F183981C}" type="pres">
      <dgm:prSet presAssocID="{247887F3-6A64-4635-9829-ACCD3B66B7CA}" presName="accentRepeatNode" presStyleLbl="solidAlignAcc1" presStyleIdx="11" presStyleCnt="14"/>
      <dgm:spPr/>
    </dgm:pt>
    <dgm:pt modelId="{3D17CD7F-7C6D-4A92-8C57-DA14ABFD62BD}" type="pres">
      <dgm:prSet presAssocID="{F8FD3314-FC20-4553-8B91-3DEB60AEBE16}" presName="text7" presStyleCnt="0"/>
      <dgm:spPr/>
    </dgm:pt>
    <dgm:pt modelId="{B89D24E9-230C-446E-9D39-FEB29D235730}" type="pres">
      <dgm:prSet presAssocID="{F8FD3314-FC20-4553-8B91-3DEB60AEBE16}" presName="textRepeatNode" presStyleLbl="alignNode1" presStyleIdx="6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0764F32-1F4D-46B8-9E9C-4F535895A323}" type="pres">
      <dgm:prSet presAssocID="{F8FD3314-FC20-4553-8B91-3DEB60AEBE16}" presName="textaccent7" presStyleCnt="0"/>
      <dgm:spPr/>
    </dgm:pt>
    <dgm:pt modelId="{FB77241A-6761-4892-98E1-70AE6EAF616A}" type="pres">
      <dgm:prSet presAssocID="{F8FD3314-FC20-4553-8B91-3DEB60AEBE16}" presName="accentRepeatNode" presStyleLbl="solidAlignAcc1" presStyleIdx="12" presStyleCnt="14"/>
      <dgm:spPr/>
    </dgm:pt>
    <dgm:pt modelId="{D56B567A-C4F0-48BA-A554-CC9109797284}" type="pres">
      <dgm:prSet presAssocID="{781CDAE6-9DB7-487E-AF5C-9BEBD1D7D5E3}" presName="image7" presStyleCnt="0"/>
      <dgm:spPr/>
    </dgm:pt>
    <dgm:pt modelId="{DDCB15B4-6F51-45C8-8518-416C5995D152}" type="pres">
      <dgm:prSet presAssocID="{781CDAE6-9DB7-487E-AF5C-9BEBD1D7D5E3}" presName="imageRepeatNode" presStyleLbl="alignAcc1" presStyleIdx="6" presStyleCnt="7"/>
      <dgm:spPr/>
      <dgm:t>
        <a:bodyPr/>
        <a:lstStyle/>
        <a:p>
          <a:endParaRPr lang="fr-FR"/>
        </a:p>
      </dgm:t>
    </dgm:pt>
    <dgm:pt modelId="{5C2F9D94-E633-455E-9EEF-C034BCAD505C}" type="pres">
      <dgm:prSet presAssocID="{781CDAE6-9DB7-487E-AF5C-9BEBD1D7D5E3}" presName="imageaccent7" presStyleCnt="0"/>
      <dgm:spPr/>
    </dgm:pt>
    <dgm:pt modelId="{0EE00F29-8EB5-47F0-9DD8-7AD43F76C2B2}" type="pres">
      <dgm:prSet presAssocID="{781CDAE6-9DB7-487E-AF5C-9BEBD1D7D5E3}" presName="accentRepeatNode" presStyleLbl="solidAlignAcc1" presStyleIdx="13" presStyleCnt="14"/>
      <dgm:spPr/>
    </dgm:pt>
  </dgm:ptLst>
  <dgm:cxnLst>
    <dgm:cxn modelId="{B1B98F1E-0696-4517-88E0-A28EF50D5825}" srcId="{709E6D80-DEEA-4F98-BCBD-49D3E965D1D8}" destId="{4C92C0D7-26AB-45DF-827C-6039B41EF423}" srcOrd="1" destOrd="0" parTransId="{98D335AC-6FE1-4D67-879A-D588E486CF70}" sibTransId="{2D1141B7-CB3E-40BE-B51D-4B7B12247805}"/>
    <dgm:cxn modelId="{9B986C8F-E1C1-4E81-A800-4C20231DFA08}" type="presOf" srcId="{F8FD3314-FC20-4553-8B91-3DEB60AEBE16}" destId="{B89D24E9-230C-446E-9D39-FEB29D235730}" srcOrd="0" destOrd="0" presId="urn:microsoft.com/office/officeart/2008/layout/HexagonCluster"/>
    <dgm:cxn modelId="{91DB099A-F926-4190-9EF9-A031832A5C50}" type="presOf" srcId="{F05E65DC-9B96-46E1-9F1D-33C286EEBA03}" destId="{E14DD1D8-03B1-41A8-B4A5-90185BB77D63}" srcOrd="0" destOrd="0" presId="urn:microsoft.com/office/officeart/2008/layout/HexagonCluster"/>
    <dgm:cxn modelId="{44D4EFEC-5F39-460E-8572-52C2FB49FF14}" srcId="{709E6D80-DEEA-4F98-BCBD-49D3E965D1D8}" destId="{F8503229-1026-459B-9E32-1E8B7E7B42A3}" srcOrd="3" destOrd="0" parTransId="{D065FBD4-057A-4902-93E7-FFB8E0AE8A68}" sibTransId="{9B7BC387-10D2-406D-B512-9CA718539760}"/>
    <dgm:cxn modelId="{FA3F9D33-659F-4556-93C2-7AE56D12648B}" srcId="{709E6D80-DEEA-4F98-BCBD-49D3E965D1D8}" destId="{6C1474B4-421E-4158-92E2-50EBFAC66EE9}" srcOrd="4" destOrd="0" parTransId="{8488DE9F-8797-4508-ABA9-A8409D76E954}" sibTransId="{F05E65DC-9B96-46E1-9F1D-33C286EEBA03}"/>
    <dgm:cxn modelId="{770E0D58-37D5-4C5D-81D8-95322683789B}" type="presOf" srcId="{15756E66-E34C-49E2-BB9F-75AA25E0AC00}" destId="{4E8860A9-CD5A-49A7-8504-46AF6837060A}" srcOrd="0" destOrd="0" presId="urn:microsoft.com/office/officeart/2008/layout/HexagonCluster"/>
    <dgm:cxn modelId="{34C363EE-0294-4707-B572-CF7D085DA600}" type="presOf" srcId="{E5C61A6F-BD75-4F38-983F-23A92D92A5FA}" destId="{BE5FD9DC-F90B-4F4C-98AD-F3EB2C5AA95C}" srcOrd="0" destOrd="0" presId="urn:microsoft.com/office/officeart/2008/layout/HexagonCluster"/>
    <dgm:cxn modelId="{868E454C-4757-45D0-87E3-DAA1246F054D}" type="presOf" srcId="{709E6D80-DEEA-4F98-BCBD-49D3E965D1D8}" destId="{D2768900-319D-4BF4-B339-58F5073FF39B}" srcOrd="0" destOrd="0" presId="urn:microsoft.com/office/officeart/2008/layout/HexagonCluster"/>
    <dgm:cxn modelId="{F0C3BC2E-196D-46EE-86C0-129D06D05A9D}" srcId="{709E6D80-DEEA-4F98-BCBD-49D3E965D1D8}" destId="{9CDCCFEE-1A79-49DF-8B3F-87DB3D938054}" srcOrd="0" destOrd="0" parTransId="{D77F0774-342A-44ED-B5B7-9C3D1BA45DC0}" sibTransId="{E5C61A6F-BD75-4F38-983F-23A92D92A5FA}"/>
    <dgm:cxn modelId="{D3C8A80F-7B89-4CE1-8066-A8013B59AF10}" type="presOf" srcId="{247887F3-6A64-4635-9829-ACCD3B66B7CA}" destId="{90DD95B2-92F8-406C-A2E7-E4350E93769E}" srcOrd="0" destOrd="0" presId="urn:microsoft.com/office/officeart/2008/layout/HexagonCluster"/>
    <dgm:cxn modelId="{EB85454F-E58D-4E09-B0E3-4FCFA27547C5}" type="presOf" srcId="{4C92C0D7-26AB-45DF-827C-6039B41EF423}" destId="{C9878CAC-E828-4ECD-B050-6A48916A97C4}" srcOrd="0" destOrd="0" presId="urn:microsoft.com/office/officeart/2008/layout/HexagonCluster"/>
    <dgm:cxn modelId="{381521F3-A585-4CEC-872B-2F4334DC03C8}" type="presOf" srcId="{10F8D0B6-D109-4BF2-AF23-6E40BB6B8543}" destId="{8AF416B7-71E1-4393-95B5-034CE938514F}" srcOrd="0" destOrd="0" presId="urn:microsoft.com/office/officeart/2008/layout/HexagonCluster"/>
    <dgm:cxn modelId="{E589B604-DD67-4572-960A-2949EC7C90EE}" type="presOf" srcId="{9CDCCFEE-1A79-49DF-8B3F-87DB3D938054}" destId="{8DCC0991-1C70-410D-B03E-C846C226B6CA}" srcOrd="0" destOrd="0" presId="urn:microsoft.com/office/officeart/2008/layout/HexagonCluster"/>
    <dgm:cxn modelId="{401EC0BE-42FC-4A78-8066-E6A0A6FB0D85}" srcId="{709E6D80-DEEA-4F98-BCBD-49D3E965D1D8}" destId="{9C32EC30-8DEA-4A5F-A07E-764D7593CD08}" srcOrd="2" destOrd="0" parTransId="{CA16FD9A-686D-4BBC-A5C9-4AB6AEBF02C0}" sibTransId="{15756E66-E34C-49E2-BB9F-75AA25E0AC00}"/>
    <dgm:cxn modelId="{6721D86F-D5BF-4D6A-BFE0-5C51D5EAE435}" type="presOf" srcId="{F8503229-1026-459B-9E32-1E8B7E7B42A3}" destId="{0C0A5041-9D71-4521-9811-49C57697C9EE}" srcOrd="0" destOrd="0" presId="urn:microsoft.com/office/officeart/2008/layout/HexagonCluster"/>
    <dgm:cxn modelId="{701DC608-5800-45DB-848F-BDA533F345AF}" srcId="{709E6D80-DEEA-4F98-BCBD-49D3E965D1D8}" destId="{10F8D0B6-D109-4BF2-AF23-6E40BB6B8543}" srcOrd="5" destOrd="0" parTransId="{878CA306-51F2-4DE8-9942-3826C6F79299}" sibTransId="{247887F3-6A64-4635-9829-ACCD3B66B7CA}"/>
    <dgm:cxn modelId="{0ED9B0A3-F89C-4670-B435-E8260D5E1ED8}" type="presOf" srcId="{9B7BC387-10D2-406D-B512-9CA718539760}" destId="{1445FA7A-25DC-43F5-A588-77AC26447D72}" srcOrd="0" destOrd="0" presId="urn:microsoft.com/office/officeart/2008/layout/HexagonCluster"/>
    <dgm:cxn modelId="{63112B07-5F22-4F7D-9B70-7862CEBA5AAF}" srcId="{709E6D80-DEEA-4F98-BCBD-49D3E965D1D8}" destId="{F8FD3314-FC20-4553-8B91-3DEB60AEBE16}" srcOrd="6" destOrd="0" parTransId="{327F8680-B355-44A0-AA14-E1B8374820A8}" sibTransId="{781CDAE6-9DB7-487E-AF5C-9BEBD1D7D5E3}"/>
    <dgm:cxn modelId="{EBE6647E-E431-4B24-AC77-7EEB130A1BBD}" type="presOf" srcId="{781CDAE6-9DB7-487E-AF5C-9BEBD1D7D5E3}" destId="{DDCB15B4-6F51-45C8-8518-416C5995D152}" srcOrd="0" destOrd="0" presId="urn:microsoft.com/office/officeart/2008/layout/HexagonCluster"/>
    <dgm:cxn modelId="{D1FF2BAC-E78B-425A-BAD2-553982876B49}" type="presOf" srcId="{6C1474B4-421E-4158-92E2-50EBFAC66EE9}" destId="{6543B06F-8B30-48A3-911A-8752CA25B216}" srcOrd="0" destOrd="0" presId="urn:microsoft.com/office/officeart/2008/layout/HexagonCluster"/>
    <dgm:cxn modelId="{19059B86-31B2-4494-8CE2-63FED43698DB}" type="presOf" srcId="{9C32EC30-8DEA-4A5F-A07E-764D7593CD08}" destId="{D01FCCC4-029E-4B40-8D19-B49A25EF8657}" srcOrd="0" destOrd="0" presId="urn:microsoft.com/office/officeart/2008/layout/HexagonCluster"/>
    <dgm:cxn modelId="{C7A94D6F-32C6-41E3-81BB-83B1016DD8F7}" type="presOf" srcId="{2D1141B7-CB3E-40BE-B51D-4B7B12247805}" destId="{D413049B-C026-475B-A031-7BA2C5B8E70F}" srcOrd="0" destOrd="0" presId="urn:microsoft.com/office/officeart/2008/layout/HexagonCluster"/>
    <dgm:cxn modelId="{A7618773-3632-4199-AD4F-1776B4A0C367}" type="presParOf" srcId="{D2768900-319D-4BF4-B339-58F5073FF39B}" destId="{A044847E-2F81-4E37-A55E-3DF762C7D603}" srcOrd="0" destOrd="0" presId="urn:microsoft.com/office/officeart/2008/layout/HexagonCluster"/>
    <dgm:cxn modelId="{E5DC7638-25FD-4642-B423-CC3342CEE17D}" type="presParOf" srcId="{A044847E-2F81-4E37-A55E-3DF762C7D603}" destId="{8DCC0991-1C70-410D-B03E-C846C226B6CA}" srcOrd="0" destOrd="0" presId="urn:microsoft.com/office/officeart/2008/layout/HexagonCluster"/>
    <dgm:cxn modelId="{8F422A6E-F4E7-424D-9480-85F8BD1C69D9}" type="presParOf" srcId="{D2768900-319D-4BF4-B339-58F5073FF39B}" destId="{2AA9F266-4A15-413D-B1D6-6C2CF398AF2B}" srcOrd="1" destOrd="0" presId="urn:microsoft.com/office/officeart/2008/layout/HexagonCluster"/>
    <dgm:cxn modelId="{A6FC8C56-71F5-470B-BDC1-A0A6310CE186}" type="presParOf" srcId="{2AA9F266-4A15-413D-B1D6-6C2CF398AF2B}" destId="{020A910B-558F-41A7-89BB-D18250063948}" srcOrd="0" destOrd="0" presId="urn:microsoft.com/office/officeart/2008/layout/HexagonCluster"/>
    <dgm:cxn modelId="{1713190E-BC6B-4E5C-9246-3148927E8B8D}" type="presParOf" srcId="{D2768900-319D-4BF4-B339-58F5073FF39B}" destId="{EE46D0E5-8523-4022-8798-70EF44B70D44}" srcOrd="2" destOrd="0" presId="urn:microsoft.com/office/officeart/2008/layout/HexagonCluster"/>
    <dgm:cxn modelId="{7BE25A3B-3C38-4F0B-B0C8-511D9E71DD02}" type="presParOf" srcId="{EE46D0E5-8523-4022-8798-70EF44B70D44}" destId="{BE5FD9DC-F90B-4F4C-98AD-F3EB2C5AA95C}" srcOrd="0" destOrd="0" presId="urn:microsoft.com/office/officeart/2008/layout/HexagonCluster"/>
    <dgm:cxn modelId="{B1F9557F-449A-4D85-A0FB-0D318E1FD2DF}" type="presParOf" srcId="{D2768900-319D-4BF4-B339-58F5073FF39B}" destId="{22ED0D43-82AF-4846-AD19-2257D7FC5657}" srcOrd="3" destOrd="0" presId="urn:microsoft.com/office/officeart/2008/layout/HexagonCluster"/>
    <dgm:cxn modelId="{16C4F1B6-5F8A-4B99-9AFC-1190751E4D98}" type="presParOf" srcId="{22ED0D43-82AF-4846-AD19-2257D7FC5657}" destId="{C474FFA7-D9C7-43F3-B777-88B3C3B7D57B}" srcOrd="0" destOrd="0" presId="urn:microsoft.com/office/officeart/2008/layout/HexagonCluster"/>
    <dgm:cxn modelId="{73FE9CD5-604F-43EF-873A-22BFAB7A7C9C}" type="presParOf" srcId="{D2768900-319D-4BF4-B339-58F5073FF39B}" destId="{634AD58D-609E-49FC-9501-7B0412C32773}" srcOrd="4" destOrd="0" presId="urn:microsoft.com/office/officeart/2008/layout/HexagonCluster"/>
    <dgm:cxn modelId="{A8F93EC5-E8B3-43B3-992B-49D97490ED4E}" type="presParOf" srcId="{634AD58D-609E-49FC-9501-7B0412C32773}" destId="{C9878CAC-E828-4ECD-B050-6A48916A97C4}" srcOrd="0" destOrd="0" presId="urn:microsoft.com/office/officeart/2008/layout/HexagonCluster"/>
    <dgm:cxn modelId="{5CFBE44C-AC71-487E-9D02-017092F01243}" type="presParOf" srcId="{D2768900-319D-4BF4-B339-58F5073FF39B}" destId="{81EBF9D4-7A3B-4ADC-BD15-DD6663F0CD97}" srcOrd="5" destOrd="0" presId="urn:microsoft.com/office/officeart/2008/layout/HexagonCluster"/>
    <dgm:cxn modelId="{E6C5AD0B-503A-43F7-BCD0-E0E7B3C88713}" type="presParOf" srcId="{81EBF9D4-7A3B-4ADC-BD15-DD6663F0CD97}" destId="{2E86E6CA-675F-4741-99FE-409C82A0687F}" srcOrd="0" destOrd="0" presId="urn:microsoft.com/office/officeart/2008/layout/HexagonCluster"/>
    <dgm:cxn modelId="{6E6C6CB4-281D-43EE-9F7B-AA528F4634AD}" type="presParOf" srcId="{D2768900-319D-4BF4-B339-58F5073FF39B}" destId="{399A8133-B326-4B50-A8FC-D3D8EC7C9DA0}" srcOrd="6" destOrd="0" presId="urn:microsoft.com/office/officeart/2008/layout/HexagonCluster"/>
    <dgm:cxn modelId="{3383825A-E841-4C56-9631-1DFA4F78A67F}" type="presParOf" srcId="{399A8133-B326-4B50-A8FC-D3D8EC7C9DA0}" destId="{D413049B-C026-475B-A031-7BA2C5B8E70F}" srcOrd="0" destOrd="0" presId="urn:microsoft.com/office/officeart/2008/layout/HexagonCluster"/>
    <dgm:cxn modelId="{883F8389-92F5-46A2-BB77-DEC636F589EA}" type="presParOf" srcId="{D2768900-319D-4BF4-B339-58F5073FF39B}" destId="{C472E719-0076-4EC2-A47D-04A73089CA6E}" srcOrd="7" destOrd="0" presId="urn:microsoft.com/office/officeart/2008/layout/HexagonCluster"/>
    <dgm:cxn modelId="{2732E4B3-A39E-475D-B512-20A700616EA0}" type="presParOf" srcId="{C472E719-0076-4EC2-A47D-04A73089CA6E}" destId="{644F21D5-C246-4CF1-ACAC-62143BBA4618}" srcOrd="0" destOrd="0" presId="urn:microsoft.com/office/officeart/2008/layout/HexagonCluster"/>
    <dgm:cxn modelId="{C454B36E-EADB-4C08-B241-12B847E7E372}" type="presParOf" srcId="{D2768900-319D-4BF4-B339-58F5073FF39B}" destId="{0BCC3C7D-A028-4106-ADD5-459A546B7F14}" srcOrd="8" destOrd="0" presId="urn:microsoft.com/office/officeart/2008/layout/HexagonCluster"/>
    <dgm:cxn modelId="{F662194F-3D27-4E44-B3EE-61E838F3D0BA}" type="presParOf" srcId="{0BCC3C7D-A028-4106-ADD5-459A546B7F14}" destId="{D01FCCC4-029E-4B40-8D19-B49A25EF8657}" srcOrd="0" destOrd="0" presId="urn:microsoft.com/office/officeart/2008/layout/HexagonCluster"/>
    <dgm:cxn modelId="{A2E0A266-CA40-4E7F-8B6C-D0399A816C11}" type="presParOf" srcId="{D2768900-319D-4BF4-B339-58F5073FF39B}" destId="{4C54A410-54E1-4F9E-ACCA-38910EFF9306}" srcOrd="9" destOrd="0" presId="urn:microsoft.com/office/officeart/2008/layout/HexagonCluster"/>
    <dgm:cxn modelId="{8FA3C411-2156-4352-BF26-EBE28BA4E8C3}" type="presParOf" srcId="{4C54A410-54E1-4F9E-ACCA-38910EFF9306}" destId="{707AED02-902C-48D2-9C08-4D58B24B2C07}" srcOrd="0" destOrd="0" presId="urn:microsoft.com/office/officeart/2008/layout/HexagonCluster"/>
    <dgm:cxn modelId="{C8708FD4-41C0-4F3D-B5CB-41A08FAD14ED}" type="presParOf" srcId="{D2768900-319D-4BF4-B339-58F5073FF39B}" destId="{D98D1845-C637-4E98-8A7A-5F9D361A0066}" srcOrd="10" destOrd="0" presId="urn:microsoft.com/office/officeart/2008/layout/HexagonCluster"/>
    <dgm:cxn modelId="{A759123A-19B2-41D9-A981-C4E219A048FF}" type="presParOf" srcId="{D98D1845-C637-4E98-8A7A-5F9D361A0066}" destId="{4E8860A9-CD5A-49A7-8504-46AF6837060A}" srcOrd="0" destOrd="0" presId="urn:microsoft.com/office/officeart/2008/layout/HexagonCluster"/>
    <dgm:cxn modelId="{1C5F4E63-E579-4397-B973-3C7C871F2345}" type="presParOf" srcId="{D2768900-319D-4BF4-B339-58F5073FF39B}" destId="{22884040-A9DD-49D4-84A2-3C55782945CB}" srcOrd="11" destOrd="0" presId="urn:microsoft.com/office/officeart/2008/layout/HexagonCluster"/>
    <dgm:cxn modelId="{7548D5A5-CDE0-40B2-8BBB-C52E80BFA082}" type="presParOf" srcId="{22884040-A9DD-49D4-84A2-3C55782945CB}" destId="{D14D383E-A53F-4015-9057-2D858EC55C39}" srcOrd="0" destOrd="0" presId="urn:microsoft.com/office/officeart/2008/layout/HexagonCluster"/>
    <dgm:cxn modelId="{B95CEDC7-B343-48A1-AB9A-41E283FEC39B}" type="presParOf" srcId="{D2768900-319D-4BF4-B339-58F5073FF39B}" destId="{FE0BE647-DC72-4EC8-BFB7-9DF52BBE9254}" srcOrd="12" destOrd="0" presId="urn:microsoft.com/office/officeart/2008/layout/HexagonCluster"/>
    <dgm:cxn modelId="{395C4C71-5E9B-45DE-8F33-40F628BC8A20}" type="presParOf" srcId="{FE0BE647-DC72-4EC8-BFB7-9DF52BBE9254}" destId="{0C0A5041-9D71-4521-9811-49C57697C9EE}" srcOrd="0" destOrd="0" presId="urn:microsoft.com/office/officeart/2008/layout/HexagonCluster"/>
    <dgm:cxn modelId="{F8A71144-6793-48CD-BEBD-A46D2FDC4150}" type="presParOf" srcId="{D2768900-319D-4BF4-B339-58F5073FF39B}" destId="{3DA08FB8-E368-4E5B-BA52-FFDBCC08AC63}" srcOrd="13" destOrd="0" presId="urn:microsoft.com/office/officeart/2008/layout/HexagonCluster"/>
    <dgm:cxn modelId="{806D8655-E1F8-41F7-AB46-5C40DF6C3B9C}" type="presParOf" srcId="{3DA08FB8-E368-4E5B-BA52-FFDBCC08AC63}" destId="{0341722A-C3A2-47CD-917D-6D695C566ADB}" srcOrd="0" destOrd="0" presId="urn:microsoft.com/office/officeart/2008/layout/HexagonCluster"/>
    <dgm:cxn modelId="{85BC58EC-B53F-41AC-8213-4C1D8B7E0986}" type="presParOf" srcId="{D2768900-319D-4BF4-B339-58F5073FF39B}" destId="{1B01ED15-36E4-4B1E-A350-BA909565533D}" srcOrd="14" destOrd="0" presId="urn:microsoft.com/office/officeart/2008/layout/HexagonCluster"/>
    <dgm:cxn modelId="{4C25CF45-7383-4A4C-982F-E34CE5F6C950}" type="presParOf" srcId="{1B01ED15-36E4-4B1E-A350-BA909565533D}" destId="{1445FA7A-25DC-43F5-A588-77AC26447D72}" srcOrd="0" destOrd="0" presId="urn:microsoft.com/office/officeart/2008/layout/HexagonCluster"/>
    <dgm:cxn modelId="{A47DFBFE-F4FB-4707-9F00-6A3790A33C1E}" type="presParOf" srcId="{D2768900-319D-4BF4-B339-58F5073FF39B}" destId="{2769BA73-75BC-456A-8A81-7029BB135FDC}" srcOrd="15" destOrd="0" presId="urn:microsoft.com/office/officeart/2008/layout/HexagonCluster"/>
    <dgm:cxn modelId="{5B989EE6-E7C6-4466-A19C-EB5B41067093}" type="presParOf" srcId="{2769BA73-75BC-456A-8A81-7029BB135FDC}" destId="{40CF4B40-4AFA-43D8-A912-2CDF8FADA4A9}" srcOrd="0" destOrd="0" presId="urn:microsoft.com/office/officeart/2008/layout/HexagonCluster"/>
    <dgm:cxn modelId="{9CD1DB50-F868-4768-B540-B1488BD0242B}" type="presParOf" srcId="{D2768900-319D-4BF4-B339-58F5073FF39B}" destId="{2675D90B-09AA-444F-9AFA-98B0FF2B8D94}" srcOrd="16" destOrd="0" presId="urn:microsoft.com/office/officeart/2008/layout/HexagonCluster"/>
    <dgm:cxn modelId="{BFDFFEFE-23BE-485C-98DD-DA3D1F1662D8}" type="presParOf" srcId="{2675D90B-09AA-444F-9AFA-98B0FF2B8D94}" destId="{6543B06F-8B30-48A3-911A-8752CA25B216}" srcOrd="0" destOrd="0" presId="urn:microsoft.com/office/officeart/2008/layout/HexagonCluster"/>
    <dgm:cxn modelId="{FA135C00-ED47-411F-A548-D5AB62DC92E7}" type="presParOf" srcId="{D2768900-319D-4BF4-B339-58F5073FF39B}" destId="{223C54FB-4CE5-485F-B3DF-96881E60CEE0}" srcOrd="17" destOrd="0" presId="urn:microsoft.com/office/officeart/2008/layout/HexagonCluster"/>
    <dgm:cxn modelId="{DF90B5A8-8C8C-4E9B-A9EF-74E6F68BE1C0}" type="presParOf" srcId="{223C54FB-4CE5-485F-B3DF-96881E60CEE0}" destId="{0DE19D9F-AFDD-4733-92F3-6F32FA8E5402}" srcOrd="0" destOrd="0" presId="urn:microsoft.com/office/officeart/2008/layout/HexagonCluster"/>
    <dgm:cxn modelId="{DE1DBDFD-2454-4CCE-87AF-A45CCD9A0227}" type="presParOf" srcId="{D2768900-319D-4BF4-B339-58F5073FF39B}" destId="{DC10C4DC-8668-4D27-8490-938192D72F01}" srcOrd="18" destOrd="0" presId="urn:microsoft.com/office/officeart/2008/layout/HexagonCluster"/>
    <dgm:cxn modelId="{11DDA5A0-7395-42AC-B7BE-DD93C873C808}" type="presParOf" srcId="{DC10C4DC-8668-4D27-8490-938192D72F01}" destId="{E14DD1D8-03B1-41A8-B4A5-90185BB77D63}" srcOrd="0" destOrd="0" presId="urn:microsoft.com/office/officeart/2008/layout/HexagonCluster"/>
    <dgm:cxn modelId="{6E5CD922-F1BF-4E93-907C-0A592EE87117}" type="presParOf" srcId="{D2768900-319D-4BF4-B339-58F5073FF39B}" destId="{01D3A4AD-EEDF-4584-8105-86B138A733A1}" srcOrd="19" destOrd="0" presId="urn:microsoft.com/office/officeart/2008/layout/HexagonCluster"/>
    <dgm:cxn modelId="{1948B23D-6AE3-41B0-8D91-F019898A4B36}" type="presParOf" srcId="{01D3A4AD-EEDF-4584-8105-86B138A733A1}" destId="{67016E6E-D622-40A0-A376-B1671A5669D7}" srcOrd="0" destOrd="0" presId="urn:microsoft.com/office/officeart/2008/layout/HexagonCluster"/>
    <dgm:cxn modelId="{BF71DDC7-453B-4DAB-BD5E-986E5274104B}" type="presParOf" srcId="{D2768900-319D-4BF4-B339-58F5073FF39B}" destId="{194B1EEB-F129-4933-9D73-CBE7471720A4}" srcOrd="20" destOrd="0" presId="urn:microsoft.com/office/officeart/2008/layout/HexagonCluster"/>
    <dgm:cxn modelId="{442AB5BB-F667-480B-B184-78C8736F60CF}" type="presParOf" srcId="{194B1EEB-F129-4933-9D73-CBE7471720A4}" destId="{8AF416B7-71E1-4393-95B5-034CE938514F}" srcOrd="0" destOrd="0" presId="urn:microsoft.com/office/officeart/2008/layout/HexagonCluster"/>
    <dgm:cxn modelId="{B4D1D029-DF8C-4A62-B592-C965ECC9036E}" type="presParOf" srcId="{D2768900-319D-4BF4-B339-58F5073FF39B}" destId="{7A5EA6BD-3D7F-423E-95E5-036F05A0ADF5}" srcOrd="21" destOrd="0" presId="urn:microsoft.com/office/officeart/2008/layout/HexagonCluster"/>
    <dgm:cxn modelId="{27F8DED6-4FBE-4D4A-8075-DEDA74106636}" type="presParOf" srcId="{7A5EA6BD-3D7F-423E-95E5-036F05A0ADF5}" destId="{4EE9EFFF-3193-42F5-977F-CBA7B07D5AAF}" srcOrd="0" destOrd="0" presId="urn:microsoft.com/office/officeart/2008/layout/HexagonCluster"/>
    <dgm:cxn modelId="{89ED1551-AD38-4200-9BF8-8B407B00F8A0}" type="presParOf" srcId="{D2768900-319D-4BF4-B339-58F5073FF39B}" destId="{F989D068-440F-461B-9299-753AC1D49875}" srcOrd="22" destOrd="0" presId="urn:microsoft.com/office/officeart/2008/layout/HexagonCluster"/>
    <dgm:cxn modelId="{B8428F7D-C38A-4E32-86B5-11E702B46D48}" type="presParOf" srcId="{F989D068-440F-461B-9299-753AC1D49875}" destId="{90DD95B2-92F8-406C-A2E7-E4350E93769E}" srcOrd="0" destOrd="0" presId="urn:microsoft.com/office/officeart/2008/layout/HexagonCluster"/>
    <dgm:cxn modelId="{1DDF6E29-B584-4343-B8DF-8D51B97307C1}" type="presParOf" srcId="{D2768900-319D-4BF4-B339-58F5073FF39B}" destId="{3C8C8BB4-E170-415E-BD18-44E66690EA25}" srcOrd="23" destOrd="0" presId="urn:microsoft.com/office/officeart/2008/layout/HexagonCluster"/>
    <dgm:cxn modelId="{B1FE0380-2A8E-46FF-ADA5-E564522B8D7E}" type="presParOf" srcId="{3C8C8BB4-E170-415E-BD18-44E66690EA25}" destId="{35C57EF9-12BF-4259-8546-2A28F183981C}" srcOrd="0" destOrd="0" presId="urn:microsoft.com/office/officeart/2008/layout/HexagonCluster"/>
    <dgm:cxn modelId="{390EDE53-6928-4684-91FE-37921893839D}" type="presParOf" srcId="{D2768900-319D-4BF4-B339-58F5073FF39B}" destId="{3D17CD7F-7C6D-4A92-8C57-DA14ABFD62BD}" srcOrd="24" destOrd="0" presId="urn:microsoft.com/office/officeart/2008/layout/HexagonCluster"/>
    <dgm:cxn modelId="{317C5F19-3643-4E4A-A52A-54760736FDF7}" type="presParOf" srcId="{3D17CD7F-7C6D-4A92-8C57-DA14ABFD62BD}" destId="{B89D24E9-230C-446E-9D39-FEB29D235730}" srcOrd="0" destOrd="0" presId="urn:microsoft.com/office/officeart/2008/layout/HexagonCluster"/>
    <dgm:cxn modelId="{81BAFC68-916E-4DF9-A499-19F124D364F0}" type="presParOf" srcId="{D2768900-319D-4BF4-B339-58F5073FF39B}" destId="{80764F32-1F4D-46B8-9E9C-4F535895A323}" srcOrd="25" destOrd="0" presId="urn:microsoft.com/office/officeart/2008/layout/HexagonCluster"/>
    <dgm:cxn modelId="{B9AA8618-1C4A-4DCD-ACAE-0A99420BBA29}" type="presParOf" srcId="{80764F32-1F4D-46B8-9E9C-4F535895A323}" destId="{FB77241A-6761-4892-98E1-70AE6EAF616A}" srcOrd="0" destOrd="0" presId="urn:microsoft.com/office/officeart/2008/layout/HexagonCluster"/>
    <dgm:cxn modelId="{214026EE-A812-4EEE-9002-C676D5FCD50A}" type="presParOf" srcId="{D2768900-319D-4BF4-B339-58F5073FF39B}" destId="{D56B567A-C4F0-48BA-A554-CC9109797284}" srcOrd="26" destOrd="0" presId="urn:microsoft.com/office/officeart/2008/layout/HexagonCluster"/>
    <dgm:cxn modelId="{49BDFC7D-C504-4BA3-AE85-BDDDFC1F06FE}" type="presParOf" srcId="{D56B567A-C4F0-48BA-A554-CC9109797284}" destId="{DDCB15B4-6F51-45C8-8518-416C5995D152}" srcOrd="0" destOrd="0" presId="urn:microsoft.com/office/officeart/2008/layout/HexagonCluster"/>
    <dgm:cxn modelId="{53449D24-A2C5-4F68-BE57-F43AE2D4543F}" type="presParOf" srcId="{D2768900-319D-4BF4-B339-58F5073FF39B}" destId="{5C2F9D94-E633-455E-9EEF-C034BCAD505C}" srcOrd="27" destOrd="0" presId="urn:microsoft.com/office/officeart/2008/layout/HexagonCluster"/>
    <dgm:cxn modelId="{714C1AF5-0C65-4A97-B6E5-A1666E9FBF3F}" type="presParOf" srcId="{5C2F9D94-E633-455E-9EEF-C034BCAD505C}" destId="{0EE00F29-8EB5-47F0-9DD8-7AD43F76C2B2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709E6D80-DEEA-4F98-BCBD-49D3E965D1D8}" type="doc">
      <dgm:prSet loTypeId="urn:microsoft.com/office/officeart/2008/layout/HexagonCluster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F8503229-1026-459B-9E32-1E8B7E7B42A3}">
      <dgm:prSet phldrT="[Texte]"/>
      <dgm:spPr/>
      <dgm:t>
        <a:bodyPr/>
        <a:lstStyle/>
        <a:p>
          <a:r>
            <a:rPr lang="fr-FR" dirty="0" smtClean="0"/>
            <a:t>Les moments de qualité</a:t>
          </a:r>
          <a:endParaRPr lang="fr-FR" dirty="0"/>
        </a:p>
      </dgm:t>
    </dgm:pt>
    <dgm:pt modelId="{D065FBD4-057A-4902-93E7-FFB8E0AE8A68}" type="parTrans" cxnId="{44D4EFEC-5F39-460E-8572-52C2FB49FF14}">
      <dgm:prSet/>
      <dgm:spPr/>
      <dgm:t>
        <a:bodyPr/>
        <a:lstStyle/>
        <a:p>
          <a:endParaRPr lang="fr-FR"/>
        </a:p>
      </dgm:t>
    </dgm:pt>
    <dgm:pt modelId="{9B7BC387-10D2-406D-B512-9CA718539760}" type="sibTrans" cxnId="{44D4EFEC-5F39-460E-8572-52C2FB49FF14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</dgm:spPr>
      <dgm:t>
        <a:bodyPr/>
        <a:lstStyle/>
        <a:p>
          <a:endParaRPr lang="fr-FR"/>
        </a:p>
      </dgm:t>
    </dgm:pt>
    <dgm:pt modelId="{10F8D0B6-D109-4BF2-AF23-6E40BB6B8543}">
      <dgm:prSet phldrT="[Texte]"/>
      <dgm:spPr/>
      <dgm:t>
        <a:bodyPr/>
        <a:lstStyle/>
        <a:p>
          <a:r>
            <a:rPr lang="fr-FR" dirty="0" smtClean="0"/>
            <a:t>Les cadeaux</a:t>
          </a:r>
          <a:endParaRPr lang="fr-FR" dirty="0"/>
        </a:p>
      </dgm:t>
    </dgm:pt>
    <dgm:pt modelId="{878CA306-51F2-4DE8-9942-3826C6F79299}" type="parTrans" cxnId="{701DC608-5800-45DB-848F-BDA533F345AF}">
      <dgm:prSet/>
      <dgm:spPr/>
      <dgm:t>
        <a:bodyPr/>
        <a:lstStyle/>
        <a:p>
          <a:endParaRPr lang="fr-FR"/>
        </a:p>
      </dgm:t>
    </dgm:pt>
    <dgm:pt modelId="{247887F3-6A64-4635-9829-ACCD3B66B7CA}" type="sibTrans" cxnId="{701DC608-5800-45DB-848F-BDA533F345AF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38000" b="-38000"/>
          </a:stretch>
        </a:blipFill>
      </dgm:spPr>
      <dgm:t>
        <a:bodyPr/>
        <a:lstStyle/>
        <a:p>
          <a:endParaRPr lang="fr-FR"/>
        </a:p>
      </dgm:t>
    </dgm:pt>
    <dgm:pt modelId="{F8FD3314-FC20-4553-8B91-3DEB60AEBE16}">
      <dgm:prSet phldrT="[Texte]"/>
      <dgm:spPr/>
      <dgm:t>
        <a:bodyPr/>
        <a:lstStyle/>
        <a:p>
          <a:r>
            <a:rPr lang="fr-FR" dirty="0" smtClean="0"/>
            <a:t>Les paroles valorisantes</a:t>
          </a:r>
          <a:endParaRPr lang="fr-FR" dirty="0"/>
        </a:p>
      </dgm:t>
    </dgm:pt>
    <dgm:pt modelId="{327F8680-B355-44A0-AA14-E1B8374820A8}" type="parTrans" cxnId="{63112B07-5F22-4F7D-9B70-7862CEBA5AAF}">
      <dgm:prSet/>
      <dgm:spPr/>
      <dgm:t>
        <a:bodyPr/>
        <a:lstStyle/>
        <a:p>
          <a:endParaRPr lang="fr-FR"/>
        </a:p>
      </dgm:t>
    </dgm:pt>
    <dgm:pt modelId="{781CDAE6-9DB7-487E-AF5C-9BEBD1D7D5E3}" type="sibTrans" cxnId="{63112B07-5F22-4F7D-9B70-7862CEBA5AAF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  <dgm:t>
        <a:bodyPr/>
        <a:lstStyle/>
        <a:p>
          <a:endParaRPr lang="fr-FR"/>
        </a:p>
      </dgm:t>
    </dgm:pt>
    <dgm:pt modelId="{4C92C0D7-26AB-45DF-827C-6039B41EF423}">
      <dgm:prSet/>
      <dgm:spPr/>
      <dgm:t>
        <a:bodyPr/>
        <a:lstStyle/>
        <a:p>
          <a:r>
            <a:rPr lang="fr-FR" dirty="0" smtClean="0"/>
            <a:t>Le toucher physique</a:t>
          </a:r>
          <a:endParaRPr lang="fr-FR" dirty="0"/>
        </a:p>
      </dgm:t>
    </dgm:pt>
    <dgm:pt modelId="{98D335AC-6FE1-4D67-879A-D588E486CF70}" type="parTrans" cxnId="{B1B98F1E-0696-4517-88E0-A28EF50D5825}">
      <dgm:prSet/>
      <dgm:spPr/>
      <dgm:t>
        <a:bodyPr/>
        <a:lstStyle/>
        <a:p>
          <a:endParaRPr lang="fr-FR"/>
        </a:p>
      </dgm:t>
    </dgm:pt>
    <dgm:pt modelId="{2D1141B7-CB3E-40BE-B51D-4B7B12247805}" type="sibTrans" cxnId="{B1B98F1E-0696-4517-88E0-A28EF50D5825}">
      <dgm:prSet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  <dgm:t>
        <a:bodyPr/>
        <a:lstStyle/>
        <a:p>
          <a:endParaRPr lang="fr-FR"/>
        </a:p>
      </dgm:t>
    </dgm:pt>
    <dgm:pt modelId="{9C32EC30-8DEA-4A5F-A07E-764D7593CD08}">
      <dgm:prSet/>
      <dgm:spPr/>
      <dgm:t>
        <a:bodyPr/>
        <a:lstStyle/>
        <a:p>
          <a:r>
            <a:rPr lang="fr-FR" dirty="0" smtClean="0"/>
            <a:t>Les services rendus</a:t>
          </a:r>
          <a:endParaRPr lang="fr-FR" dirty="0"/>
        </a:p>
      </dgm:t>
    </dgm:pt>
    <dgm:pt modelId="{CA16FD9A-686D-4BBC-A5C9-4AB6AEBF02C0}" type="parTrans" cxnId="{401EC0BE-42FC-4A78-8066-E6A0A6FB0D85}">
      <dgm:prSet/>
      <dgm:spPr/>
      <dgm:t>
        <a:bodyPr/>
        <a:lstStyle/>
        <a:p>
          <a:endParaRPr lang="fr-FR"/>
        </a:p>
      </dgm:t>
    </dgm:pt>
    <dgm:pt modelId="{15756E66-E34C-49E2-BB9F-75AA25E0AC00}" type="sibTrans" cxnId="{401EC0BE-42FC-4A78-8066-E6A0A6FB0D85}">
      <dgm:prSet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fr-FR"/>
        </a:p>
      </dgm:t>
    </dgm:pt>
    <dgm:pt modelId="{6C1474B4-421E-4158-92E2-50EBFAC66EE9}">
      <dgm:prSet/>
      <dgm:spPr/>
      <dgm:t>
        <a:bodyPr/>
        <a:lstStyle/>
        <a:p>
          <a:endParaRPr lang="fr-FR" dirty="0"/>
        </a:p>
      </dgm:t>
    </dgm:pt>
    <dgm:pt modelId="{8488DE9F-8797-4508-ABA9-A8409D76E954}" type="parTrans" cxnId="{FA3F9D33-659F-4556-93C2-7AE56D12648B}">
      <dgm:prSet/>
      <dgm:spPr/>
      <dgm:t>
        <a:bodyPr/>
        <a:lstStyle/>
        <a:p>
          <a:endParaRPr lang="fr-FR"/>
        </a:p>
      </dgm:t>
    </dgm:pt>
    <dgm:pt modelId="{F05E65DC-9B96-46E1-9F1D-33C286EEBA03}" type="sibTrans" cxnId="{FA3F9D33-659F-4556-93C2-7AE56D12648B}">
      <dgm:prSet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  <dgm:t>
        <a:bodyPr/>
        <a:lstStyle/>
        <a:p>
          <a:endParaRPr lang="fr-FR"/>
        </a:p>
      </dgm:t>
    </dgm:pt>
    <dgm:pt modelId="{9CDCCFEE-1A79-49DF-8B3F-87DB3D938054}">
      <dgm:prSet/>
      <dgm:spPr/>
      <dgm:t>
        <a:bodyPr/>
        <a:lstStyle/>
        <a:p>
          <a:endParaRPr lang="fr-FR" dirty="0"/>
        </a:p>
      </dgm:t>
    </dgm:pt>
    <dgm:pt modelId="{E5C61A6F-BD75-4F38-983F-23A92D92A5FA}" type="sibTrans" cxnId="{F0C3BC2E-196D-46EE-86C0-129D06D05A9D}">
      <dgm:prSet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fr-FR"/>
        </a:p>
      </dgm:t>
    </dgm:pt>
    <dgm:pt modelId="{D77F0774-342A-44ED-B5B7-9C3D1BA45DC0}" type="parTrans" cxnId="{F0C3BC2E-196D-46EE-86C0-129D06D05A9D}">
      <dgm:prSet/>
      <dgm:spPr/>
      <dgm:t>
        <a:bodyPr/>
        <a:lstStyle/>
        <a:p>
          <a:endParaRPr lang="fr-FR"/>
        </a:p>
      </dgm:t>
    </dgm:pt>
    <dgm:pt modelId="{D2768900-319D-4BF4-B339-58F5073FF39B}" type="pres">
      <dgm:prSet presAssocID="{709E6D80-DEEA-4F98-BCBD-49D3E965D1D8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fr-FR"/>
        </a:p>
      </dgm:t>
    </dgm:pt>
    <dgm:pt modelId="{A044847E-2F81-4E37-A55E-3DF762C7D603}" type="pres">
      <dgm:prSet presAssocID="{9CDCCFEE-1A79-49DF-8B3F-87DB3D938054}" presName="text1" presStyleCnt="0"/>
      <dgm:spPr/>
    </dgm:pt>
    <dgm:pt modelId="{8DCC0991-1C70-410D-B03E-C846C226B6CA}" type="pres">
      <dgm:prSet presAssocID="{9CDCCFEE-1A79-49DF-8B3F-87DB3D938054}" presName="textRepeatNode" presStyleLbl="alignNode1" presStyleIdx="0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AA9F266-4A15-413D-B1D6-6C2CF398AF2B}" type="pres">
      <dgm:prSet presAssocID="{9CDCCFEE-1A79-49DF-8B3F-87DB3D938054}" presName="textaccent1" presStyleCnt="0"/>
      <dgm:spPr/>
    </dgm:pt>
    <dgm:pt modelId="{020A910B-558F-41A7-89BB-D18250063948}" type="pres">
      <dgm:prSet presAssocID="{9CDCCFEE-1A79-49DF-8B3F-87DB3D938054}" presName="accentRepeatNode" presStyleLbl="solidAlignAcc1" presStyleIdx="0" presStyleCnt="14"/>
      <dgm:spPr/>
    </dgm:pt>
    <dgm:pt modelId="{EE46D0E5-8523-4022-8798-70EF44B70D44}" type="pres">
      <dgm:prSet presAssocID="{E5C61A6F-BD75-4F38-983F-23A92D92A5FA}" presName="image1" presStyleCnt="0"/>
      <dgm:spPr/>
    </dgm:pt>
    <dgm:pt modelId="{BE5FD9DC-F90B-4F4C-98AD-F3EB2C5AA95C}" type="pres">
      <dgm:prSet presAssocID="{E5C61A6F-BD75-4F38-983F-23A92D92A5FA}" presName="imageRepeatNode" presStyleLbl="alignAcc1" presStyleIdx="0" presStyleCnt="7"/>
      <dgm:spPr/>
      <dgm:t>
        <a:bodyPr/>
        <a:lstStyle/>
        <a:p>
          <a:endParaRPr lang="fr-FR"/>
        </a:p>
      </dgm:t>
    </dgm:pt>
    <dgm:pt modelId="{22ED0D43-82AF-4846-AD19-2257D7FC5657}" type="pres">
      <dgm:prSet presAssocID="{E5C61A6F-BD75-4F38-983F-23A92D92A5FA}" presName="imageaccent1" presStyleCnt="0"/>
      <dgm:spPr/>
    </dgm:pt>
    <dgm:pt modelId="{C474FFA7-D9C7-43F3-B777-88B3C3B7D57B}" type="pres">
      <dgm:prSet presAssocID="{E5C61A6F-BD75-4F38-983F-23A92D92A5FA}" presName="accentRepeatNode" presStyleLbl="solidAlignAcc1" presStyleIdx="1" presStyleCnt="14"/>
      <dgm:spPr/>
    </dgm:pt>
    <dgm:pt modelId="{634AD58D-609E-49FC-9501-7B0412C32773}" type="pres">
      <dgm:prSet presAssocID="{4C92C0D7-26AB-45DF-827C-6039B41EF423}" presName="text2" presStyleCnt="0"/>
      <dgm:spPr/>
    </dgm:pt>
    <dgm:pt modelId="{C9878CAC-E828-4ECD-B050-6A48916A97C4}" type="pres">
      <dgm:prSet presAssocID="{4C92C0D7-26AB-45DF-827C-6039B41EF423}" presName="textRepeatNode" presStyleLbl="alignNode1" presStyleIdx="1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1EBF9D4-7A3B-4ADC-BD15-DD6663F0CD97}" type="pres">
      <dgm:prSet presAssocID="{4C92C0D7-26AB-45DF-827C-6039B41EF423}" presName="textaccent2" presStyleCnt="0"/>
      <dgm:spPr/>
    </dgm:pt>
    <dgm:pt modelId="{2E86E6CA-675F-4741-99FE-409C82A0687F}" type="pres">
      <dgm:prSet presAssocID="{4C92C0D7-26AB-45DF-827C-6039B41EF423}" presName="accentRepeatNode" presStyleLbl="solidAlignAcc1" presStyleIdx="2" presStyleCnt="14" custLinFactNeighborX="83331" custLinFactNeighborY="3111"/>
      <dgm:spPr/>
    </dgm:pt>
    <dgm:pt modelId="{399A8133-B326-4B50-A8FC-D3D8EC7C9DA0}" type="pres">
      <dgm:prSet presAssocID="{2D1141B7-CB3E-40BE-B51D-4B7B12247805}" presName="image2" presStyleCnt="0"/>
      <dgm:spPr/>
    </dgm:pt>
    <dgm:pt modelId="{D413049B-C026-475B-A031-7BA2C5B8E70F}" type="pres">
      <dgm:prSet presAssocID="{2D1141B7-CB3E-40BE-B51D-4B7B12247805}" presName="imageRepeatNode" presStyleLbl="alignAcc1" presStyleIdx="1" presStyleCnt="7"/>
      <dgm:spPr/>
      <dgm:t>
        <a:bodyPr/>
        <a:lstStyle/>
        <a:p>
          <a:endParaRPr lang="fr-FR"/>
        </a:p>
      </dgm:t>
    </dgm:pt>
    <dgm:pt modelId="{C472E719-0076-4EC2-A47D-04A73089CA6E}" type="pres">
      <dgm:prSet presAssocID="{2D1141B7-CB3E-40BE-B51D-4B7B12247805}" presName="imageaccent2" presStyleCnt="0"/>
      <dgm:spPr/>
    </dgm:pt>
    <dgm:pt modelId="{644F21D5-C246-4CF1-ACAC-62143BBA4618}" type="pres">
      <dgm:prSet presAssocID="{2D1141B7-CB3E-40BE-B51D-4B7B12247805}" presName="accentRepeatNode" presStyleLbl="solidAlignAcc1" presStyleIdx="3" presStyleCnt="14"/>
      <dgm:spPr/>
    </dgm:pt>
    <dgm:pt modelId="{0BCC3C7D-A028-4106-ADD5-459A546B7F14}" type="pres">
      <dgm:prSet presAssocID="{9C32EC30-8DEA-4A5F-A07E-764D7593CD08}" presName="text3" presStyleCnt="0"/>
      <dgm:spPr/>
    </dgm:pt>
    <dgm:pt modelId="{D01FCCC4-029E-4B40-8D19-B49A25EF8657}" type="pres">
      <dgm:prSet presAssocID="{9C32EC30-8DEA-4A5F-A07E-764D7593CD08}" presName="textRepeatNode" presStyleLbl="alignNode1" presStyleIdx="2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C54A410-54E1-4F9E-ACCA-38910EFF9306}" type="pres">
      <dgm:prSet presAssocID="{9C32EC30-8DEA-4A5F-A07E-764D7593CD08}" presName="textaccent3" presStyleCnt="0"/>
      <dgm:spPr/>
    </dgm:pt>
    <dgm:pt modelId="{707AED02-902C-48D2-9C08-4D58B24B2C07}" type="pres">
      <dgm:prSet presAssocID="{9C32EC30-8DEA-4A5F-A07E-764D7593CD08}" presName="accentRepeatNode" presStyleLbl="solidAlignAcc1" presStyleIdx="4" presStyleCnt="14"/>
      <dgm:spPr/>
    </dgm:pt>
    <dgm:pt modelId="{D98D1845-C637-4E98-8A7A-5F9D361A0066}" type="pres">
      <dgm:prSet presAssocID="{15756E66-E34C-49E2-BB9F-75AA25E0AC00}" presName="image3" presStyleCnt="0"/>
      <dgm:spPr/>
    </dgm:pt>
    <dgm:pt modelId="{4E8860A9-CD5A-49A7-8504-46AF6837060A}" type="pres">
      <dgm:prSet presAssocID="{15756E66-E34C-49E2-BB9F-75AA25E0AC00}" presName="imageRepeatNode" presStyleLbl="alignAcc1" presStyleIdx="2" presStyleCnt="7"/>
      <dgm:spPr/>
      <dgm:t>
        <a:bodyPr/>
        <a:lstStyle/>
        <a:p>
          <a:endParaRPr lang="fr-FR"/>
        </a:p>
      </dgm:t>
    </dgm:pt>
    <dgm:pt modelId="{22884040-A9DD-49D4-84A2-3C55782945CB}" type="pres">
      <dgm:prSet presAssocID="{15756E66-E34C-49E2-BB9F-75AA25E0AC00}" presName="imageaccent3" presStyleCnt="0"/>
      <dgm:spPr/>
    </dgm:pt>
    <dgm:pt modelId="{D14D383E-A53F-4015-9057-2D858EC55C39}" type="pres">
      <dgm:prSet presAssocID="{15756E66-E34C-49E2-BB9F-75AA25E0AC00}" presName="accentRepeatNode" presStyleLbl="solidAlignAcc1" presStyleIdx="5" presStyleCnt="14"/>
      <dgm:spPr/>
    </dgm:pt>
    <dgm:pt modelId="{FE0BE647-DC72-4EC8-BFB7-9DF52BBE9254}" type="pres">
      <dgm:prSet presAssocID="{F8503229-1026-459B-9E32-1E8B7E7B42A3}" presName="text4" presStyleCnt="0"/>
      <dgm:spPr/>
    </dgm:pt>
    <dgm:pt modelId="{0C0A5041-9D71-4521-9811-49C57697C9EE}" type="pres">
      <dgm:prSet presAssocID="{F8503229-1026-459B-9E32-1E8B7E7B42A3}" presName="textRepeatNode" presStyleLbl="alignNode1" presStyleIdx="3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DA08FB8-E368-4E5B-BA52-FFDBCC08AC63}" type="pres">
      <dgm:prSet presAssocID="{F8503229-1026-459B-9E32-1E8B7E7B42A3}" presName="textaccent4" presStyleCnt="0"/>
      <dgm:spPr/>
    </dgm:pt>
    <dgm:pt modelId="{0341722A-C3A2-47CD-917D-6D695C566ADB}" type="pres">
      <dgm:prSet presAssocID="{F8503229-1026-459B-9E32-1E8B7E7B42A3}" presName="accentRepeatNode" presStyleLbl="solidAlignAcc1" presStyleIdx="6" presStyleCnt="14"/>
      <dgm:spPr/>
    </dgm:pt>
    <dgm:pt modelId="{1B01ED15-36E4-4B1E-A350-BA909565533D}" type="pres">
      <dgm:prSet presAssocID="{9B7BC387-10D2-406D-B512-9CA718539760}" presName="image4" presStyleCnt="0"/>
      <dgm:spPr/>
    </dgm:pt>
    <dgm:pt modelId="{1445FA7A-25DC-43F5-A588-77AC26447D72}" type="pres">
      <dgm:prSet presAssocID="{9B7BC387-10D2-406D-B512-9CA718539760}" presName="imageRepeatNode" presStyleLbl="alignAcc1" presStyleIdx="3" presStyleCnt="7" custLinFactNeighborX="564"/>
      <dgm:spPr/>
      <dgm:t>
        <a:bodyPr/>
        <a:lstStyle/>
        <a:p>
          <a:endParaRPr lang="fr-FR"/>
        </a:p>
      </dgm:t>
    </dgm:pt>
    <dgm:pt modelId="{2769BA73-75BC-456A-8A81-7029BB135FDC}" type="pres">
      <dgm:prSet presAssocID="{9B7BC387-10D2-406D-B512-9CA718539760}" presName="imageaccent4" presStyleCnt="0"/>
      <dgm:spPr/>
    </dgm:pt>
    <dgm:pt modelId="{40CF4B40-4AFA-43D8-A912-2CDF8FADA4A9}" type="pres">
      <dgm:prSet presAssocID="{9B7BC387-10D2-406D-B512-9CA718539760}" presName="accentRepeatNode" presStyleLbl="solidAlignAcc1" presStyleIdx="7" presStyleCnt="14"/>
      <dgm:spPr/>
    </dgm:pt>
    <dgm:pt modelId="{2675D90B-09AA-444F-9AFA-98B0FF2B8D94}" type="pres">
      <dgm:prSet presAssocID="{6C1474B4-421E-4158-92E2-50EBFAC66EE9}" presName="text5" presStyleCnt="0"/>
      <dgm:spPr/>
    </dgm:pt>
    <dgm:pt modelId="{6543B06F-8B30-48A3-911A-8752CA25B216}" type="pres">
      <dgm:prSet presAssocID="{6C1474B4-421E-4158-92E2-50EBFAC66EE9}" presName="textRepeatNode" presStyleLbl="alignNode1" presStyleIdx="4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23C54FB-4CE5-485F-B3DF-96881E60CEE0}" type="pres">
      <dgm:prSet presAssocID="{6C1474B4-421E-4158-92E2-50EBFAC66EE9}" presName="textaccent5" presStyleCnt="0"/>
      <dgm:spPr/>
    </dgm:pt>
    <dgm:pt modelId="{0DE19D9F-AFDD-4733-92F3-6F32FA8E5402}" type="pres">
      <dgm:prSet presAssocID="{6C1474B4-421E-4158-92E2-50EBFAC66EE9}" presName="accentRepeatNode" presStyleLbl="solidAlignAcc1" presStyleIdx="8" presStyleCnt="14"/>
      <dgm:spPr/>
    </dgm:pt>
    <dgm:pt modelId="{DC10C4DC-8668-4D27-8490-938192D72F01}" type="pres">
      <dgm:prSet presAssocID="{F05E65DC-9B96-46E1-9F1D-33C286EEBA03}" presName="image5" presStyleCnt="0"/>
      <dgm:spPr/>
    </dgm:pt>
    <dgm:pt modelId="{E14DD1D8-03B1-41A8-B4A5-90185BB77D63}" type="pres">
      <dgm:prSet presAssocID="{F05E65DC-9B96-46E1-9F1D-33C286EEBA03}" presName="imageRepeatNode" presStyleLbl="alignAcc1" presStyleIdx="4" presStyleCnt="7"/>
      <dgm:spPr/>
      <dgm:t>
        <a:bodyPr/>
        <a:lstStyle/>
        <a:p>
          <a:endParaRPr lang="fr-FR"/>
        </a:p>
      </dgm:t>
    </dgm:pt>
    <dgm:pt modelId="{01D3A4AD-EEDF-4584-8105-86B138A733A1}" type="pres">
      <dgm:prSet presAssocID="{F05E65DC-9B96-46E1-9F1D-33C286EEBA03}" presName="imageaccent5" presStyleCnt="0"/>
      <dgm:spPr/>
    </dgm:pt>
    <dgm:pt modelId="{67016E6E-D622-40A0-A376-B1671A5669D7}" type="pres">
      <dgm:prSet presAssocID="{F05E65DC-9B96-46E1-9F1D-33C286EEBA03}" presName="accentRepeatNode" presStyleLbl="solidAlignAcc1" presStyleIdx="9" presStyleCnt="14"/>
      <dgm:spPr/>
    </dgm:pt>
    <dgm:pt modelId="{194B1EEB-F129-4933-9D73-CBE7471720A4}" type="pres">
      <dgm:prSet presAssocID="{10F8D0B6-D109-4BF2-AF23-6E40BB6B8543}" presName="text6" presStyleCnt="0"/>
      <dgm:spPr/>
    </dgm:pt>
    <dgm:pt modelId="{8AF416B7-71E1-4393-95B5-034CE938514F}" type="pres">
      <dgm:prSet presAssocID="{10F8D0B6-D109-4BF2-AF23-6E40BB6B8543}" presName="textRepeatNode" presStyleLbl="alignNode1" presStyleIdx="5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A5EA6BD-3D7F-423E-95E5-036F05A0ADF5}" type="pres">
      <dgm:prSet presAssocID="{10F8D0B6-D109-4BF2-AF23-6E40BB6B8543}" presName="textaccent6" presStyleCnt="0"/>
      <dgm:spPr/>
    </dgm:pt>
    <dgm:pt modelId="{4EE9EFFF-3193-42F5-977F-CBA7B07D5AAF}" type="pres">
      <dgm:prSet presAssocID="{10F8D0B6-D109-4BF2-AF23-6E40BB6B8543}" presName="accentRepeatNode" presStyleLbl="solidAlignAcc1" presStyleIdx="10" presStyleCnt="14"/>
      <dgm:spPr/>
    </dgm:pt>
    <dgm:pt modelId="{F989D068-440F-461B-9299-753AC1D49875}" type="pres">
      <dgm:prSet presAssocID="{247887F3-6A64-4635-9829-ACCD3B66B7CA}" presName="image6" presStyleCnt="0"/>
      <dgm:spPr/>
    </dgm:pt>
    <dgm:pt modelId="{90DD95B2-92F8-406C-A2E7-E4350E93769E}" type="pres">
      <dgm:prSet presAssocID="{247887F3-6A64-4635-9829-ACCD3B66B7CA}" presName="imageRepeatNode" presStyleLbl="alignAcc1" presStyleIdx="5" presStyleCnt="7"/>
      <dgm:spPr/>
      <dgm:t>
        <a:bodyPr/>
        <a:lstStyle/>
        <a:p>
          <a:endParaRPr lang="fr-FR"/>
        </a:p>
      </dgm:t>
    </dgm:pt>
    <dgm:pt modelId="{3C8C8BB4-E170-415E-BD18-44E66690EA25}" type="pres">
      <dgm:prSet presAssocID="{247887F3-6A64-4635-9829-ACCD3B66B7CA}" presName="imageaccent6" presStyleCnt="0"/>
      <dgm:spPr/>
    </dgm:pt>
    <dgm:pt modelId="{35C57EF9-12BF-4259-8546-2A28F183981C}" type="pres">
      <dgm:prSet presAssocID="{247887F3-6A64-4635-9829-ACCD3B66B7CA}" presName="accentRepeatNode" presStyleLbl="solidAlignAcc1" presStyleIdx="11" presStyleCnt="14"/>
      <dgm:spPr/>
    </dgm:pt>
    <dgm:pt modelId="{3D17CD7F-7C6D-4A92-8C57-DA14ABFD62BD}" type="pres">
      <dgm:prSet presAssocID="{F8FD3314-FC20-4553-8B91-3DEB60AEBE16}" presName="text7" presStyleCnt="0"/>
      <dgm:spPr/>
    </dgm:pt>
    <dgm:pt modelId="{B89D24E9-230C-446E-9D39-FEB29D235730}" type="pres">
      <dgm:prSet presAssocID="{F8FD3314-FC20-4553-8B91-3DEB60AEBE16}" presName="textRepeatNode" presStyleLbl="alignNode1" presStyleIdx="6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0764F32-1F4D-46B8-9E9C-4F535895A323}" type="pres">
      <dgm:prSet presAssocID="{F8FD3314-FC20-4553-8B91-3DEB60AEBE16}" presName="textaccent7" presStyleCnt="0"/>
      <dgm:spPr/>
    </dgm:pt>
    <dgm:pt modelId="{FB77241A-6761-4892-98E1-70AE6EAF616A}" type="pres">
      <dgm:prSet presAssocID="{F8FD3314-FC20-4553-8B91-3DEB60AEBE16}" presName="accentRepeatNode" presStyleLbl="solidAlignAcc1" presStyleIdx="12" presStyleCnt="14"/>
      <dgm:spPr/>
    </dgm:pt>
    <dgm:pt modelId="{D56B567A-C4F0-48BA-A554-CC9109797284}" type="pres">
      <dgm:prSet presAssocID="{781CDAE6-9DB7-487E-AF5C-9BEBD1D7D5E3}" presName="image7" presStyleCnt="0"/>
      <dgm:spPr/>
    </dgm:pt>
    <dgm:pt modelId="{DDCB15B4-6F51-45C8-8518-416C5995D152}" type="pres">
      <dgm:prSet presAssocID="{781CDAE6-9DB7-487E-AF5C-9BEBD1D7D5E3}" presName="imageRepeatNode" presStyleLbl="alignAcc1" presStyleIdx="6" presStyleCnt="7"/>
      <dgm:spPr/>
      <dgm:t>
        <a:bodyPr/>
        <a:lstStyle/>
        <a:p>
          <a:endParaRPr lang="fr-FR"/>
        </a:p>
      </dgm:t>
    </dgm:pt>
    <dgm:pt modelId="{5C2F9D94-E633-455E-9EEF-C034BCAD505C}" type="pres">
      <dgm:prSet presAssocID="{781CDAE6-9DB7-487E-AF5C-9BEBD1D7D5E3}" presName="imageaccent7" presStyleCnt="0"/>
      <dgm:spPr/>
    </dgm:pt>
    <dgm:pt modelId="{0EE00F29-8EB5-47F0-9DD8-7AD43F76C2B2}" type="pres">
      <dgm:prSet presAssocID="{781CDAE6-9DB7-487E-AF5C-9BEBD1D7D5E3}" presName="accentRepeatNode" presStyleLbl="solidAlignAcc1" presStyleIdx="13" presStyleCnt="14"/>
      <dgm:spPr/>
    </dgm:pt>
  </dgm:ptLst>
  <dgm:cxnLst>
    <dgm:cxn modelId="{CBBAC534-D8D0-4F96-AEF2-0A92C2A473DB}" type="presOf" srcId="{E5C61A6F-BD75-4F38-983F-23A92D92A5FA}" destId="{BE5FD9DC-F90B-4F4C-98AD-F3EB2C5AA95C}" srcOrd="0" destOrd="0" presId="urn:microsoft.com/office/officeart/2008/layout/HexagonCluster"/>
    <dgm:cxn modelId="{24E8CDA4-8AC5-436D-84EC-2EF3D6F99ED8}" type="presOf" srcId="{F05E65DC-9B96-46E1-9F1D-33C286EEBA03}" destId="{E14DD1D8-03B1-41A8-B4A5-90185BB77D63}" srcOrd="0" destOrd="0" presId="urn:microsoft.com/office/officeart/2008/layout/HexagonCluster"/>
    <dgm:cxn modelId="{180628BB-FF2D-42CC-8D4A-6F41E066FC81}" type="presOf" srcId="{9C32EC30-8DEA-4A5F-A07E-764D7593CD08}" destId="{D01FCCC4-029E-4B40-8D19-B49A25EF8657}" srcOrd="0" destOrd="0" presId="urn:microsoft.com/office/officeart/2008/layout/HexagonCluster"/>
    <dgm:cxn modelId="{44D4EFEC-5F39-460E-8572-52C2FB49FF14}" srcId="{709E6D80-DEEA-4F98-BCBD-49D3E965D1D8}" destId="{F8503229-1026-459B-9E32-1E8B7E7B42A3}" srcOrd="3" destOrd="0" parTransId="{D065FBD4-057A-4902-93E7-FFB8E0AE8A68}" sibTransId="{9B7BC387-10D2-406D-B512-9CA718539760}"/>
    <dgm:cxn modelId="{E5B4654A-512B-4252-B8BF-032657727965}" type="presOf" srcId="{F8503229-1026-459B-9E32-1E8B7E7B42A3}" destId="{0C0A5041-9D71-4521-9811-49C57697C9EE}" srcOrd="0" destOrd="0" presId="urn:microsoft.com/office/officeart/2008/layout/HexagonCluster"/>
    <dgm:cxn modelId="{325577F0-35C8-4F75-9BE5-614363E51547}" type="presOf" srcId="{9CDCCFEE-1A79-49DF-8B3F-87DB3D938054}" destId="{8DCC0991-1C70-410D-B03E-C846C226B6CA}" srcOrd="0" destOrd="0" presId="urn:microsoft.com/office/officeart/2008/layout/HexagonCluster"/>
    <dgm:cxn modelId="{562C6694-365F-4CD6-A8A6-827F3844A3A5}" type="presOf" srcId="{6C1474B4-421E-4158-92E2-50EBFAC66EE9}" destId="{6543B06F-8B30-48A3-911A-8752CA25B216}" srcOrd="0" destOrd="0" presId="urn:microsoft.com/office/officeart/2008/layout/HexagonCluster"/>
    <dgm:cxn modelId="{BCD4C7EF-1CE5-49F0-A7EA-D9F032735C82}" type="presOf" srcId="{15756E66-E34C-49E2-BB9F-75AA25E0AC00}" destId="{4E8860A9-CD5A-49A7-8504-46AF6837060A}" srcOrd="0" destOrd="0" presId="urn:microsoft.com/office/officeart/2008/layout/HexagonCluster"/>
    <dgm:cxn modelId="{0155B265-8D3E-4EF3-9849-9B768B1E9607}" type="presOf" srcId="{247887F3-6A64-4635-9829-ACCD3B66B7CA}" destId="{90DD95B2-92F8-406C-A2E7-E4350E93769E}" srcOrd="0" destOrd="0" presId="urn:microsoft.com/office/officeart/2008/layout/HexagonCluster"/>
    <dgm:cxn modelId="{401EC0BE-42FC-4A78-8066-E6A0A6FB0D85}" srcId="{709E6D80-DEEA-4F98-BCBD-49D3E965D1D8}" destId="{9C32EC30-8DEA-4A5F-A07E-764D7593CD08}" srcOrd="2" destOrd="0" parTransId="{CA16FD9A-686D-4BBC-A5C9-4AB6AEBF02C0}" sibTransId="{15756E66-E34C-49E2-BB9F-75AA25E0AC00}"/>
    <dgm:cxn modelId="{F0C3BC2E-196D-46EE-86C0-129D06D05A9D}" srcId="{709E6D80-DEEA-4F98-BCBD-49D3E965D1D8}" destId="{9CDCCFEE-1A79-49DF-8B3F-87DB3D938054}" srcOrd="0" destOrd="0" parTransId="{D77F0774-342A-44ED-B5B7-9C3D1BA45DC0}" sibTransId="{E5C61A6F-BD75-4F38-983F-23A92D92A5FA}"/>
    <dgm:cxn modelId="{701DC608-5800-45DB-848F-BDA533F345AF}" srcId="{709E6D80-DEEA-4F98-BCBD-49D3E965D1D8}" destId="{10F8D0B6-D109-4BF2-AF23-6E40BB6B8543}" srcOrd="5" destOrd="0" parTransId="{878CA306-51F2-4DE8-9942-3826C6F79299}" sibTransId="{247887F3-6A64-4635-9829-ACCD3B66B7CA}"/>
    <dgm:cxn modelId="{1C0E773D-B2B4-4EFB-A9AB-788F8FB9746D}" type="presOf" srcId="{4C92C0D7-26AB-45DF-827C-6039B41EF423}" destId="{C9878CAC-E828-4ECD-B050-6A48916A97C4}" srcOrd="0" destOrd="0" presId="urn:microsoft.com/office/officeart/2008/layout/HexagonCluster"/>
    <dgm:cxn modelId="{D1B3D5B2-C9AB-4EC7-89BB-D4112BB1A214}" type="presOf" srcId="{F8FD3314-FC20-4553-8B91-3DEB60AEBE16}" destId="{B89D24E9-230C-446E-9D39-FEB29D235730}" srcOrd="0" destOrd="0" presId="urn:microsoft.com/office/officeart/2008/layout/HexagonCluster"/>
    <dgm:cxn modelId="{A10AA17C-B9E4-416A-99C7-8D76D51FC9B7}" type="presOf" srcId="{709E6D80-DEEA-4F98-BCBD-49D3E965D1D8}" destId="{D2768900-319D-4BF4-B339-58F5073FF39B}" srcOrd="0" destOrd="0" presId="urn:microsoft.com/office/officeart/2008/layout/HexagonCluster"/>
    <dgm:cxn modelId="{8CAF5E00-07D0-43D9-BC99-63379E228592}" type="presOf" srcId="{2D1141B7-CB3E-40BE-B51D-4B7B12247805}" destId="{D413049B-C026-475B-A031-7BA2C5B8E70F}" srcOrd="0" destOrd="0" presId="urn:microsoft.com/office/officeart/2008/layout/HexagonCluster"/>
    <dgm:cxn modelId="{63112B07-5F22-4F7D-9B70-7862CEBA5AAF}" srcId="{709E6D80-DEEA-4F98-BCBD-49D3E965D1D8}" destId="{F8FD3314-FC20-4553-8B91-3DEB60AEBE16}" srcOrd="6" destOrd="0" parTransId="{327F8680-B355-44A0-AA14-E1B8374820A8}" sibTransId="{781CDAE6-9DB7-487E-AF5C-9BEBD1D7D5E3}"/>
    <dgm:cxn modelId="{EB98F6CA-147E-497D-A82F-3CEEB7AC4E97}" type="presOf" srcId="{9B7BC387-10D2-406D-B512-9CA718539760}" destId="{1445FA7A-25DC-43F5-A588-77AC26447D72}" srcOrd="0" destOrd="0" presId="urn:microsoft.com/office/officeart/2008/layout/HexagonCluster"/>
    <dgm:cxn modelId="{B1B98F1E-0696-4517-88E0-A28EF50D5825}" srcId="{709E6D80-DEEA-4F98-BCBD-49D3E965D1D8}" destId="{4C92C0D7-26AB-45DF-827C-6039B41EF423}" srcOrd="1" destOrd="0" parTransId="{98D335AC-6FE1-4D67-879A-D588E486CF70}" sibTransId="{2D1141B7-CB3E-40BE-B51D-4B7B12247805}"/>
    <dgm:cxn modelId="{FC81E239-7CE3-4C5C-8CC5-E8B448C0D771}" type="presOf" srcId="{10F8D0B6-D109-4BF2-AF23-6E40BB6B8543}" destId="{8AF416B7-71E1-4393-95B5-034CE938514F}" srcOrd="0" destOrd="0" presId="urn:microsoft.com/office/officeart/2008/layout/HexagonCluster"/>
    <dgm:cxn modelId="{3532CEB5-599E-4EDA-B791-26C21D8F6FCE}" type="presOf" srcId="{781CDAE6-9DB7-487E-AF5C-9BEBD1D7D5E3}" destId="{DDCB15B4-6F51-45C8-8518-416C5995D152}" srcOrd="0" destOrd="0" presId="urn:microsoft.com/office/officeart/2008/layout/HexagonCluster"/>
    <dgm:cxn modelId="{FA3F9D33-659F-4556-93C2-7AE56D12648B}" srcId="{709E6D80-DEEA-4F98-BCBD-49D3E965D1D8}" destId="{6C1474B4-421E-4158-92E2-50EBFAC66EE9}" srcOrd="4" destOrd="0" parTransId="{8488DE9F-8797-4508-ABA9-A8409D76E954}" sibTransId="{F05E65DC-9B96-46E1-9F1D-33C286EEBA03}"/>
    <dgm:cxn modelId="{EC9EED7E-B04C-4F61-9C60-6F8D8CCBFE15}" type="presParOf" srcId="{D2768900-319D-4BF4-B339-58F5073FF39B}" destId="{A044847E-2F81-4E37-A55E-3DF762C7D603}" srcOrd="0" destOrd="0" presId="urn:microsoft.com/office/officeart/2008/layout/HexagonCluster"/>
    <dgm:cxn modelId="{C0BF9AFC-917F-4BCE-AFE2-3EB711779085}" type="presParOf" srcId="{A044847E-2F81-4E37-A55E-3DF762C7D603}" destId="{8DCC0991-1C70-410D-B03E-C846C226B6CA}" srcOrd="0" destOrd="0" presId="urn:microsoft.com/office/officeart/2008/layout/HexagonCluster"/>
    <dgm:cxn modelId="{F9081E4F-F0ED-425F-B6EC-7808C2A5C52D}" type="presParOf" srcId="{D2768900-319D-4BF4-B339-58F5073FF39B}" destId="{2AA9F266-4A15-413D-B1D6-6C2CF398AF2B}" srcOrd="1" destOrd="0" presId="urn:microsoft.com/office/officeart/2008/layout/HexagonCluster"/>
    <dgm:cxn modelId="{BCE455BC-5235-4514-99C9-BC62E78ACE2F}" type="presParOf" srcId="{2AA9F266-4A15-413D-B1D6-6C2CF398AF2B}" destId="{020A910B-558F-41A7-89BB-D18250063948}" srcOrd="0" destOrd="0" presId="urn:microsoft.com/office/officeart/2008/layout/HexagonCluster"/>
    <dgm:cxn modelId="{4D794788-2080-435F-B30A-F86688DA6007}" type="presParOf" srcId="{D2768900-319D-4BF4-B339-58F5073FF39B}" destId="{EE46D0E5-8523-4022-8798-70EF44B70D44}" srcOrd="2" destOrd="0" presId="urn:microsoft.com/office/officeart/2008/layout/HexagonCluster"/>
    <dgm:cxn modelId="{246B5B14-E229-48B8-9857-7B0201A5DBF0}" type="presParOf" srcId="{EE46D0E5-8523-4022-8798-70EF44B70D44}" destId="{BE5FD9DC-F90B-4F4C-98AD-F3EB2C5AA95C}" srcOrd="0" destOrd="0" presId="urn:microsoft.com/office/officeart/2008/layout/HexagonCluster"/>
    <dgm:cxn modelId="{56889075-371E-4391-A07E-A8E751522214}" type="presParOf" srcId="{D2768900-319D-4BF4-B339-58F5073FF39B}" destId="{22ED0D43-82AF-4846-AD19-2257D7FC5657}" srcOrd="3" destOrd="0" presId="urn:microsoft.com/office/officeart/2008/layout/HexagonCluster"/>
    <dgm:cxn modelId="{7FAD360A-CBE4-4897-9B1C-D3E72682091E}" type="presParOf" srcId="{22ED0D43-82AF-4846-AD19-2257D7FC5657}" destId="{C474FFA7-D9C7-43F3-B777-88B3C3B7D57B}" srcOrd="0" destOrd="0" presId="urn:microsoft.com/office/officeart/2008/layout/HexagonCluster"/>
    <dgm:cxn modelId="{BA45FCE8-C84E-4F28-B6B8-7F7858405FBD}" type="presParOf" srcId="{D2768900-319D-4BF4-B339-58F5073FF39B}" destId="{634AD58D-609E-49FC-9501-7B0412C32773}" srcOrd="4" destOrd="0" presId="urn:microsoft.com/office/officeart/2008/layout/HexagonCluster"/>
    <dgm:cxn modelId="{6A3AB5A8-2ADE-46CE-B940-EE3F2E58FA0D}" type="presParOf" srcId="{634AD58D-609E-49FC-9501-7B0412C32773}" destId="{C9878CAC-E828-4ECD-B050-6A48916A97C4}" srcOrd="0" destOrd="0" presId="urn:microsoft.com/office/officeart/2008/layout/HexagonCluster"/>
    <dgm:cxn modelId="{467CCA46-47E6-413F-A95D-00737F860543}" type="presParOf" srcId="{D2768900-319D-4BF4-B339-58F5073FF39B}" destId="{81EBF9D4-7A3B-4ADC-BD15-DD6663F0CD97}" srcOrd="5" destOrd="0" presId="urn:microsoft.com/office/officeart/2008/layout/HexagonCluster"/>
    <dgm:cxn modelId="{A15CC493-A480-490E-9F91-119EF6E27110}" type="presParOf" srcId="{81EBF9D4-7A3B-4ADC-BD15-DD6663F0CD97}" destId="{2E86E6CA-675F-4741-99FE-409C82A0687F}" srcOrd="0" destOrd="0" presId="urn:microsoft.com/office/officeart/2008/layout/HexagonCluster"/>
    <dgm:cxn modelId="{9047EAE4-B628-43D3-A169-5232D035BDD9}" type="presParOf" srcId="{D2768900-319D-4BF4-B339-58F5073FF39B}" destId="{399A8133-B326-4B50-A8FC-D3D8EC7C9DA0}" srcOrd="6" destOrd="0" presId="urn:microsoft.com/office/officeart/2008/layout/HexagonCluster"/>
    <dgm:cxn modelId="{57EAF90B-DF41-4C82-88DC-609B2246AE29}" type="presParOf" srcId="{399A8133-B326-4B50-A8FC-D3D8EC7C9DA0}" destId="{D413049B-C026-475B-A031-7BA2C5B8E70F}" srcOrd="0" destOrd="0" presId="urn:microsoft.com/office/officeart/2008/layout/HexagonCluster"/>
    <dgm:cxn modelId="{B53EE890-E653-4333-99F7-871E486AC082}" type="presParOf" srcId="{D2768900-319D-4BF4-B339-58F5073FF39B}" destId="{C472E719-0076-4EC2-A47D-04A73089CA6E}" srcOrd="7" destOrd="0" presId="urn:microsoft.com/office/officeart/2008/layout/HexagonCluster"/>
    <dgm:cxn modelId="{45AF2AA0-5199-440A-9230-4232E5BE75F0}" type="presParOf" srcId="{C472E719-0076-4EC2-A47D-04A73089CA6E}" destId="{644F21D5-C246-4CF1-ACAC-62143BBA4618}" srcOrd="0" destOrd="0" presId="urn:microsoft.com/office/officeart/2008/layout/HexagonCluster"/>
    <dgm:cxn modelId="{AC483BB5-010B-4D3B-A134-4DCB5A6FF559}" type="presParOf" srcId="{D2768900-319D-4BF4-B339-58F5073FF39B}" destId="{0BCC3C7D-A028-4106-ADD5-459A546B7F14}" srcOrd="8" destOrd="0" presId="urn:microsoft.com/office/officeart/2008/layout/HexagonCluster"/>
    <dgm:cxn modelId="{F887C8B0-F661-4ADF-98FE-D2DFDEFDFDD6}" type="presParOf" srcId="{0BCC3C7D-A028-4106-ADD5-459A546B7F14}" destId="{D01FCCC4-029E-4B40-8D19-B49A25EF8657}" srcOrd="0" destOrd="0" presId="urn:microsoft.com/office/officeart/2008/layout/HexagonCluster"/>
    <dgm:cxn modelId="{534F4DF8-4076-4D3A-8BB6-DB5E9F1AEFFC}" type="presParOf" srcId="{D2768900-319D-4BF4-B339-58F5073FF39B}" destId="{4C54A410-54E1-4F9E-ACCA-38910EFF9306}" srcOrd="9" destOrd="0" presId="urn:microsoft.com/office/officeart/2008/layout/HexagonCluster"/>
    <dgm:cxn modelId="{836134C0-E395-4AE5-9395-CBBF1E28619F}" type="presParOf" srcId="{4C54A410-54E1-4F9E-ACCA-38910EFF9306}" destId="{707AED02-902C-48D2-9C08-4D58B24B2C07}" srcOrd="0" destOrd="0" presId="urn:microsoft.com/office/officeart/2008/layout/HexagonCluster"/>
    <dgm:cxn modelId="{CF05B36C-3D75-4EC7-8E18-008BE1FC986E}" type="presParOf" srcId="{D2768900-319D-4BF4-B339-58F5073FF39B}" destId="{D98D1845-C637-4E98-8A7A-5F9D361A0066}" srcOrd="10" destOrd="0" presId="urn:microsoft.com/office/officeart/2008/layout/HexagonCluster"/>
    <dgm:cxn modelId="{147A1BCD-D26C-4859-9708-106350584B6F}" type="presParOf" srcId="{D98D1845-C637-4E98-8A7A-5F9D361A0066}" destId="{4E8860A9-CD5A-49A7-8504-46AF6837060A}" srcOrd="0" destOrd="0" presId="urn:microsoft.com/office/officeart/2008/layout/HexagonCluster"/>
    <dgm:cxn modelId="{F892A259-C787-4739-A14C-23CC04865060}" type="presParOf" srcId="{D2768900-319D-4BF4-B339-58F5073FF39B}" destId="{22884040-A9DD-49D4-84A2-3C55782945CB}" srcOrd="11" destOrd="0" presId="urn:microsoft.com/office/officeart/2008/layout/HexagonCluster"/>
    <dgm:cxn modelId="{038F525F-39F1-4281-9B2D-56DA39FF6490}" type="presParOf" srcId="{22884040-A9DD-49D4-84A2-3C55782945CB}" destId="{D14D383E-A53F-4015-9057-2D858EC55C39}" srcOrd="0" destOrd="0" presId="urn:microsoft.com/office/officeart/2008/layout/HexagonCluster"/>
    <dgm:cxn modelId="{95DE1C4A-9463-4ADF-B9F0-2A9A742EB795}" type="presParOf" srcId="{D2768900-319D-4BF4-B339-58F5073FF39B}" destId="{FE0BE647-DC72-4EC8-BFB7-9DF52BBE9254}" srcOrd="12" destOrd="0" presId="urn:microsoft.com/office/officeart/2008/layout/HexagonCluster"/>
    <dgm:cxn modelId="{7F334BEC-6261-43A3-8CE9-A000608F5FA1}" type="presParOf" srcId="{FE0BE647-DC72-4EC8-BFB7-9DF52BBE9254}" destId="{0C0A5041-9D71-4521-9811-49C57697C9EE}" srcOrd="0" destOrd="0" presId="urn:microsoft.com/office/officeart/2008/layout/HexagonCluster"/>
    <dgm:cxn modelId="{00F79392-C840-46DA-A0EE-062AA715E879}" type="presParOf" srcId="{D2768900-319D-4BF4-B339-58F5073FF39B}" destId="{3DA08FB8-E368-4E5B-BA52-FFDBCC08AC63}" srcOrd="13" destOrd="0" presId="urn:microsoft.com/office/officeart/2008/layout/HexagonCluster"/>
    <dgm:cxn modelId="{880846C5-CF3D-4AF3-AEFA-BDB5F2193C55}" type="presParOf" srcId="{3DA08FB8-E368-4E5B-BA52-FFDBCC08AC63}" destId="{0341722A-C3A2-47CD-917D-6D695C566ADB}" srcOrd="0" destOrd="0" presId="urn:microsoft.com/office/officeart/2008/layout/HexagonCluster"/>
    <dgm:cxn modelId="{B999244E-F494-4372-86EE-F48959D02B5C}" type="presParOf" srcId="{D2768900-319D-4BF4-B339-58F5073FF39B}" destId="{1B01ED15-36E4-4B1E-A350-BA909565533D}" srcOrd="14" destOrd="0" presId="urn:microsoft.com/office/officeart/2008/layout/HexagonCluster"/>
    <dgm:cxn modelId="{BCE31C71-3C8F-4334-B396-B96648433587}" type="presParOf" srcId="{1B01ED15-36E4-4B1E-A350-BA909565533D}" destId="{1445FA7A-25DC-43F5-A588-77AC26447D72}" srcOrd="0" destOrd="0" presId="urn:microsoft.com/office/officeart/2008/layout/HexagonCluster"/>
    <dgm:cxn modelId="{80D6D2A1-09D3-422D-8308-1B14BDDDA771}" type="presParOf" srcId="{D2768900-319D-4BF4-B339-58F5073FF39B}" destId="{2769BA73-75BC-456A-8A81-7029BB135FDC}" srcOrd="15" destOrd="0" presId="urn:microsoft.com/office/officeart/2008/layout/HexagonCluster"/>
    <dgm:cxn modelId="{8808E546-0FB7-4722-994A-66006CCC2DE4}" type="presParOf" srcId="{2769BA73-75BC-456A-8A81-7029BB135FDC}" destId="{40CF4B40-4AFA-43D8-A912-2CDF8FADA4A9}" srcOrd="0" destOrd="0" presId="urn:microsoft.com/office/officeart/2008/layout/HexagonCluster"/>
    <dgm:cxn modelId="{5634A628-C2B5-4A31-B528-144C7E878AC2}" type="presParOf" srcId="{D2768900-319D-4BF4-B339-58F5073FF39B}" destId="{2675D90B-09AA-444F-9AFA-98B0FF2B8D94}" srcOrd="16" destOrd="0" presId="urn:microsoft.com/office/officeart/2008/layout/HexagonCluster"/>
    <dgm:cxn modelId="{C8C660A3-66EE-449F-A1AB-F8D077A97FCF}" type="presParOf" srcId="{2675D90B-09AA-444F-9AFA-98B0FF2B8D94}" destId="{6543B06F-8B30-48A3-911A-8752CA25B216}" srcOrd="0" destOrd="0" presId="urn:microsoft.com/office/officeart/2008/layout/HexagonCluster"/>
    <dgm:cxn modelId="{F5CB8A07-D626-49F2-ABEE-F4E10ECDD286}" type="presParOf" srcId="{D2768900-319D-4BF4-B339-58F5073FF39B}" destId="{223C54FB-4CE5-485F-B3DF-96881E60CEE0}" srcOrd="17" destOrd="0" presId="urn:microsoft.com/office/officeart/2008/layout/HexagonCluster"/>
    <dgm:cxn modelId="{4AA3D873-1CC7-4BEB-99CC-A15301136204}" type="presParOf" srcId="{223C54FB-4CE5-485F-B3DF-96881E60CEE0}" destId="{0DE19D9F-AFDD-4733-92F3-6F32FA8E5402}" srcOrd="0" destOrd="0" presId="urn:microsoft.com/office/officeart/2008/layout/HexagonCluster"/>
    <dgm:cxn modelId="{6CC469C2-13EE-4E60-9122-ABB3C0B1769F}" type="presParOf" srcId="{D2768900-319D-4BF4-B339-58F5073FF39B}" destId="{DC10C4DC-8668-4D27-8490-938192D72F01}" srcOrd="18" destOrd="0" presId="urn:microsoft.com/office/officeart/2008/layout/HexagonCluster"/>
    <dgm:cxn modelId="{4B479280-D478-4F60-A073-2827B55C3F2C}" type="presParOf" srcId="{DC10C4DC-8668-4D27-8490-938192D72F01}" destId="{E14DD1D8-03B1-41A8-B4A5-90185BB77D63}" srcOrd="0" destOrd="0" presId="urn:microsoft.com/office/officeart/2008/layout/HexagonCluster"/>
    <dgm:cxn modelId="{5E9D7056-C9D0-4EF3-B205-52AFB626CD27}" type="presParOf" srcId="{D2768900-319D-4BF4-B339-58F5073FF39B}" destId="{01D3A4AD-EEDF-4584-8105-86B138A733A1}" srcOrd="19" destOrd="0" presId="urn:microsoft.com/office/officeart/2008/layout/HexagonCluster"/>
    <dgm:cxn modelId="{132331A7-74C0-450B-8419-BE8B8A1BE01F}" type="presParOf" srcId="{01D3A4AD-EEDF-4584-8105-86B138A733A1}" destId="{67016E6E-D622-40A0-A376-B1671A5669D7}" srcOrd="0" destOrd="0" presId="urn:microsoft.com/office/officeart/2008/layout/HexagonCluster"/>
    <dgm:cxn modelId="{4020EE62-76A6-47BF-BAFE-8539C46F5C73}" type="presParOf" srcId="{D2768900-319D-4BF4-B339-58F5073FF39B}" destId="{194B1EEB-F129-4933-9D73-CBE7471720A4}" srcOrd="20" destOrd="0" presId="urn:microsoft.com/office/officeart/2008/layout/HexagonCluster"/>
    <dgm:cxn modelId="{12E17B37-C855-42BB-805D-6C46E0B895DE}" type="presParOf" srcId="{194B1EEB-F129-4933-9D73-CBE7471720A4}" destId="{8AF416B7-71E1-4393-95B5-034CE938514F}" srcOrd="0" destOrd="0" presId="urn:microsoft.com/office/officeart/2008/layout/HexagonCluster"/>
    <dgm:cxn modelId="{45AD30C3-B075-497A-B58E-D50EC2D1E174}" type="presParOf" srcId="{D2768900-319D-4BF4-B339-58F5073FF39B}" destId="{7A5EA6BD-3D7F-423E-95E5-036F05A0ADF5}" srcOrd="21" destOrd="0" presId="urn:microsoft.com/office/officeart/2008/layout/HexagonCluster"/>
    <dgm:cxn modelId="{70ED2394-5E10-4B21-9300-791F30FBD0F7}" type="presParOf" srcId="{7A5EA6BD-3D7F-423E-95E5-036F05A0ADF5}" destId="{4EE9EFFF-3193-42F5-977F-CBA7B07D5AAF}" srcOrd="0" destOrd="0" presId="urn:microsoft.com/office/officeart/2008/layout/HexagonCluster"/>
    <dgm:cxn modelId="{CC466614-A7BB-46EE-89C8-7AB5E2739F9D}" type="presParOf" srcId="{D2768900-319D-4BF4-B339-58F5073FF39B}" destId="{F989D068-440F-461B-9299-753AC1D49875}" srcOrd="22" destOrd="0" presId="urn:microsoft.com/office/officeart/2008/layout/HexagonCluster"/>
    <dgm:cxn modelId="{E0C68EF9-5228-4716-9663-884190C02C4D}" type="presParOf" srcId="{F989D068-440F-461B-9299-753AC1D49875}" destId="{90DD95B2-92F8-406C-A2E7-E4350E93769E}" srcOrd="0" destOrd="0" presId="urn:microsoft.com/office/officeart/2008/layout/HexagonCluster"/>
    <dgm:cxn modelId="{7D3796D7-1CAA-42C0-9772-E93AA0CAE0FE}" type="presParOf" srcId="{D2768900-319D-4BF4-B339-58F5073FF39B}" destId="{3C8C8BB4-E170-415E-BD18-44E66690EA25}" srcOrd="23" destOrd="0" presId="urn:microsoft.com/office/officeart/2008/layout/HexagonCluster"/>
    <dgm:cxn modelId="{7E8413E5-3516-427C-8095-17571A7B5823}" type="presParOf" srcId="{3C8C8BB4-E170-415E-BD18-44E66690EA25}" destId="{35C57EF9-12BF-4259-8546-2A28F183981C}" srcOrd="0" destOrd="0" presId="urn:microsoft.com/office/officeart/2008/layout/HexagonCluster"/>
    <dgm:cxn modelId="{750FBD6A-78EE-4556-A692-68415DD73CE8}" type="presParOf" srcId="{D2768900-319D-4BF4-B339-58F5073FF39B}" destId="{3D17CD7F-7C6D-4A92-8C57-DA14ABFD62BD}" srcOrd="24" destOrd="0" presId="urn:microsoft.com/office/officeart/2008/layout/HexagonCluster"/>
    <dgm:cxn modelId="{21BFA2D9-EA8B-46C9-87FA-8C63118D4517}" type="presParOf" srcId="{3D17CD7F-7C6D-4A92-8C57-DA14ABFD62BD}" destId="{B89D24E9-230C-446E-9D39-FEB29D235730}" srcOrd="0" destOrd="0" presId="urn:microsoft.com/office/officeart/2008/layout/HexagonCluster"/>
    <dgm:cxn modelId="{85E31975-99F2-494F-A5FB-9AC6F90B3863}" type="presParOf" srcId="{D2768900-319D-4BF4-B339-58F5073FF39B}" destId="{80764F32-1F4D-46B8-9E9C-4F535895A323}" srcOrd="25" destOrd="0" presId="urn:microsoft.com/office/officeart/2008/layout/HexagonCluster"/>
    <dgm:cxn modelId="{2ABE73E2-AA22-4D33-99C7-E01FD68A5294}" type="presParOf" srcId="{80764F32-1F4D-46B8-9E9C-4F535895A323}" destId="{FB77241A-6761-4892-98E1-70AE6EAF616A}" srcOrd="0" destOrd="0" presId="urn:microsoft.com/office/officeart/2008/layout/HexagonCluster"/>
    <dgm:cxn modelId="{05231313-6ABF-4849-A49B-BF018223B9E5}" type="presParOf" srcId="{D2768900-319D-4BF4-B339-58F5073FF39B}" destId="{D56B567A-C4F0-48BA-A554-CC9109797284}" srcOrd="26" destOrd="0" presId="urn:microsoft.com/office/officeart/2008/layout/HexagonCluster"/>
    <dgm:cxn modelId="{8FEEB731-751C-49B5-8A15-1A67C7E112F9}" type="presParOf" srcId="{D56B567A-C4F0-48BA-A554-CC9109797284}" destId="{DDCB15B4-6F51-45C8-8518-416C5995D152}" srcOrd="0" destOrd="0" presId="urn:microsoft.com/office/officeart/2008/layout/HexagonCluster"/>
    <dgm:cxn modelId="{8AB62856-7ECD-466C-8965-B35AB8CA84EF}" type="presParOf" srcId="{D2768900-319D-4BF4-B339-58F5073FF39B}" destId="{5C2F9D94-E633-455E-9EEF-C034BCAD505C}" srcOrd="27" destOrd="0" presId="urn:microsoft.com/office/officeart/2008/layout/HexagonCluster"/>
    <dgm:cxn modelId="{03474EB8-3F65-4E45-B6E4-299849664CB1}" type="presParOf" srcId="{5C2F9D94-E633-455E-9EEF-C034BCAD505C}" destId="{0EE00F29-8EB5-47F0-9DD8-7AD43F76C2B2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709E6D80-DEEA-4F98-BCBD-49D3E965D1D8}" type="doc">
      <dgm:prSet loTypeId="urn:microsoft.com/office/officeart/2008/layout/HexagonCluster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F8503229-1026-459B-9E32-1E8B7E7B42A3}">
      <dgm:prSet phldrT="[Texte]"/>
      <dgm:spPr/>
      <dgm:t>
        <a:bodyPr/>
        <a:lstStyle/>
        <a:p>
          <a:r>
            <a:rPr lang="fr-FR" dirty="0" smtClean="0"/>
            <a:t>Les moments de qualité</a:t>
          </a:r>
          <a:endParaRPr lang="fr-FR" dirty="0"/>
        </a:p>
      </dgm:t>
    </dgm:pt>
    <dgm:pt modelId="{D065FBD4-057A-4902-93E7-FFB8E0AE8A68}" type="parTrans" cxnId="{44D4EFEC-5F39-460E-8572-52C2FB49FF14}">
      <dgm:prSet/>
      <dgm:spPr/>
      <dgm:t>
        <a:bodyPr/>
        <a:lstStyle/>
        <a:p>
          <a:endParaRPr lang="fr-FR"/>
        </a:p>
      </dgm:t>
    </dgm:pt>
    <dgm:pt modelId="{9B7BC387-10D2-406D-B512-9CA718539760}" type="sibTrans" cxnId="{44D4EFEC-5F39-460E-8572-52C2FB49FF14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</dgm:spPr>
      <dgm:t>
        <a:bodyPr/>
        <a:lstStyle/>
        <a:p>
          <a:endParaRPr lang="fr-FR"/>
        </a:p>
      </dgm:t>
    </dgm:pt>
    <dgm:pt modelId="{10F8D0B6-D109-4BF2-AF23-6E40BB6B8543}">
      <dgm:prSet phldrT="[Texte]"/>
      <dgm:spPr/>
      <dgm:t>
        <a:bodyPr/>
        <a:lstStyle/>
        <a:p>
          <a:r>
            <a:rPr lang="fr-FR" dirty="0" smtClean="0"/>
            <a:t>Les cadeaux</a:t>
          </a:r>
          <a:endParaRPr lang="fr-FR" dirty="0"/>
        </a:p>
      </dgm:t>
    </dgm:pt>
    <dgm:pt modelId="{878CA306-51F2-4DE8-9942-3826C6F79299}" type="parTrans" cxnId="{701DC608-5800-45DB-848F-BDA533F345AF}">
      <dgm:prSet/>
      <dgm:spPr/>
      <dgm:t>
        <a:bodyPr/>
        <a:lstStyle/>
        <a:p>
          <a:endParaRPr lang="fr-FR"/>
        </a:p>
      </dgm:t>
    </dgm:pt>
    <dgm:pt modelId="{247887F3-6A64-4635-9829-ACCD3B66B7CA}" type="sibTrans" cxnId="{701DC608-5800-45DB-848F-BDA533F345AF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38000" b="-38000"/>
          </a:stretch>
        </a:blipFill>
      </dgm:spPr>
      <dgm:t>
        <a:bodyPr/>
        <a:lstStyle/>
        <a:p>
          <a:endParaRPr lang="fr-FR"/>
        </a:p>
      </dgm:t>
    </dgm:pt>
    <dgm:pt modelId="{F8FD3314-FC20-4553-8B91-3DEB60AEBE16}">
      <dgm:prSet phldrT="[Texte]"/>
      <dgm:spPr/>
      <dgm:t>
        <a:bodyPr/>
        <a:lstStyle/>
        <a:p>
          <a:r>
            <a:rPr lang="fr-FR" dirty="0" smtClean="0"/>
            <a:t>Les paroles valorisantes</a:t>
          </a:r>
          <a:endParaRPr lang="fr-FR" dirty="0"/>
        </a:p>
      </dgm:t>
    </dgm:pt>
    <dgm:pt modelId="{327F8680-B355-44A0-AA14-E1B8374820A8}" type="parTrans" cxnId="{63112B07-5F22-4F7D-9B70-7862CEBA5AAF}">
      <dgm:prSet/>
      <dgm:spPr/>
      <dgm:t>
        <a:bodyPr/>
        <a:lstStyle/>
        <a:p>
          <a:endParaRPr lang="fr-FR"/>
        </a:p>
      </dgm:t>
    </dgm:pt>
    <dgm:pt modelId="{781CDAE6-9DB7-487E-AF5C-9BEBD1D7D5E3}" type="sibTrans" cxnId="{63112B07-5F22-4F7D-9B70-7862CEBA5AAF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  <dgm:t>
        <a:bodyPr/>
        <a:lstStyle/>
        <a:p>
          <a:endParaRPr lang="fr-FR"/>
        </a:p>
      </dgm:t>
    </dgm:pt>
    <dgm:pt modelId="{4C92C0D7-26AB-45DF-827C-6039B41EF423}">
      <dgm:prSet/>
      <dgm:spPr/>
      <dgm:t>
        <a:bodyPr/>
        <a:lstStyle/>
        <a:p>
          <a:r>
            <a:rPr lang="fr-FR" dirty="0" smtClean="0"/>
            <a:t>Le toucher physique</a:t>
          </a:r>
          <a:endParaRPr lang="fr-FR" dirty="0"/>
        </a:p>
      </dgm:t>
    </dgm:pt>
    <dgm:pt modelId="{98D335AC-6FE1-4D67-879A-D588E486CF70}" type="parTrans" cxnId="{B1B98F1E-0696-4517-88E0-A28EF50D5825}">
      <dgm:prSet/>
      <dgm:spPr/>
      <dgm:t>
        <a:bodyPr/>
        <a:lstStyle/>
        <a:p>
          <a:endParaRPr lang="fr-FR"/>
        </a:p>
      </dgm:t>
    </dgm:pt>
    <dgm:pt modelId="{2D1141B7-CB3E-40BE-B51D-4B7B12247805}" type="sibTrans" cxnId="{B1B98F1E-0696-4517-88E0-A28EF50D5825}">
      <dgm:prSet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  <dgm:t>
        <a:bodyPr/>
        <a:lstStyle/>
        <a:p>
          <a:endParaRPr lang="fr-FR"/>
        </a:p>
      </dgm:t>
    </dgm:pt>
    <dgm:pt modelId="{9C32EC30-8DEA-4A5F-A07E-764D7593CD08}">
      <dgm:prSet/>
      <dgm:spPr/>
      <dgm:t>
        <a:bodyPr/>
        <a:lstStyle/>
        <a:p>
          <a:r>
            <a:rPr lang="fr-FR" dirty="0" smtClean="0"/>
            <a:t>Les services rendus</a:t>
          </a:r>
          <a:endParaRPr lang="fr-FR" dirty="0"/>
        </a:p>
      </dgm:t>
    </dgm:pt>
    <dgm:pt modelId="{CA16FD9A-686D-4BBC-A5C9-4AB6AEBF02C0}" type="parTrans" cxnId="{401EC0BE-42FC-4A78-8066-E6A0A6FB0D85}">
      <dgm:prSet/>
      <dgm:spPr/>
      <dgm:t>
        <a:bodyPr/>
        <a:lstStyle/>
        <a:p>
          <a:endParaRPr lang="fr-FR"/>
        </a:p>
      </dgm:t>
    </dgm:pt>
    <dgm:pt modelId="{15756E66-E34C-49E2-BB9F-75AA25E0AC00}" type="sibTrans" cxnId="{401EC0BE-42FC-4A78-8066-E6A0A6FB0D85}">
      <dgm:prSet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fr-FR"/>
        </a:p>
      </dgm:t>
    </dgm:pt>
    <dgm:pt modelId="{6C1474B4-421E-4158-92E2-50EBFAC66EE9}">
      <dgm:prSet/>
      <dgm:spPr/>
      <dgm:t>
        <a:bodyPr/>
        <a:lstStyle/>
        <a:p>
          <a:endParaRPr lang="fr-FR" dirty="0"/>
        </a:p>
      </dgm:t>
    </dgm:pt>
    <dgm:pt modelId="{8488DE9F-8797-4508-ABA9-A8409D76E954}" type="parTrans" cxnId="{FA3F9D33-659F-4556-93C2-7AE56D12648B}">
      <dgm:prSet/>
      <dgm:spPr/>
      <dgm:t>
        <a:bodyPr/>
        <a:lstStyle/>
        <a:p>
          <a:endParaRPr lang="fr-FR"/>
        </a:p>
      </dgm:t>
    </dgm:pt>
    <dgm:pt modelId="{F05E65DC-9B96-46E1-9F1D-33C286EEBA03}" type="sibTrans" cxnId="{FA3F9D33-659F-4556-93C2-7AE56D12648B}">
      <dgm:prSet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  <dgm:t>
        <a:bodyPr/>
        <a:lstStyle/>
        <a:p>
          <a:endParaRPr lang="fr-FR"/>
        </a:p>
      </dgm:t>
    </dgm:pt>
    <dgm:pt modelId="{9CDCCFEE-1A79-49DF-8B3F-87DB3D938054}">
      <dgm:prSet/>
      <dgm:spPr/>
      <dgm:t>
        <a:bodyPr/>
        <a:lstStyle/>
        <a:p>
          <a:endParaRPr lang="fr-FR" dirty="0"/>
        </a:p>
      </dgm:t>
    </dgm:pt>
    <dgm:pt modelId="{E5C61A6F-BD75-4F38-983F-23A92D92A5FA}" type="sibTrans" cxnId="{F0C3BC2E-196D-46EE-86C0-129D06D05A9D}">
      <dgm:prSet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fr-FR"/>
        </a:p>
      </dgm:t>
    </dgm:pt>
    <dgm:pt modelId="{D77F0774-342A-44ED-B5B7-9C3D1BA45DC0}" type="parTrans" cxnId="{F0C3BC2E-196D-46EE-86C0-129D06D05A9D}">
      <dgm:prSet/>
      <dgm:spPr/>
      <dgm:t>
        <a:bodyPr/>
        <a:lstStyle/>
        <a:p>
          <a:endParaRPr lang="fr-FR"/>
        </a:p>
      </dgm:t>
    </dgm:pt>
    <dgm:pt modelId="{D2768900-319D-4BF4-B339-58F5073FF39B}" type="pres">
      <dgm:prSet presAssocID="{709E6D80-DEEA-4F98-BCBD-49D3E965D1D8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fr-FR"/>
        </a:p>
      </dgm:t>
    </dgm:pt>
    <dgm:pt modelId="{A044847E-2F81-4E37-A55E-3DF762C7D603}" type="pres">
      <dgm:prSet presAssocID="{9CDCCFEE-1A79-49DF-8B3F-87DB3D938054}" presName="text1" presStyleCnt="0"/>
      <dgm:spPr/>
    </dgm:pt>
    <dgm:pt modelId="{8DCC0991-1C70-410D-B03E-C846C226B6CA}" type="pres">
      <dgm:prSet presAssocID="{9CDCCFEE-1A79-49DF-8B3F-87DB3D938054}" presName="textRepeatNode" presStyleLbl="alignNode1" presStyleIdx="0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AA9F266-4A15-413D-B1D6-6C2CF398AF2B}" type="pres">
      <dgm:prSet presAssocID="{9CDCCFEE-1A79-49DF-8B3F-87DB3D938054}" presName="textaccent1" presStyleCnt="0"/>
      <dgm:spPr/>
    </dgm:pt>
    <dgm:pt modelId="{020A910B-558F-41A7-89BB-D18250063948}" type="pres">
      <dgm:prSet presAssocID="{9CDCCFEE-1A79-49DF-8B3F-87DB3D938054}" presName="accentRepeatNode" presStyleLbl="solidAlignAcc1" presStyleIdx="0" presStyleCnt="14"/>
      <dgm:spPr/>
    </dgm:pt>
    <dgm:pt modelId="{EE46D0E5-8523-4022-8798-70EF44B70D44}" type="pres">
      <dgm:prSet presAssocID="{E5C61A6F-BD75-4F38-983F-23A92D92A5FA}" presName="image1" presStyleCnt="0"/>
      <dgm:spPr/>
    </dgm:pt>
    <dgm:pt modelId="{BE5FD9DC-F90B-4F4C-98AD-F3EB2C5AA95C}" type="pres">
      <dgm:prSet presAssocID="{E5C61A6F-BD75-4F38-983F-23A92D92A5FA}" presName="imageRepeatNode" presStyleLbl="alignAcc1" presStyleIdx="0" presStyleCnt="7"/>
      <dgm:spPr/>
      <dgm:t>
        <a:bodyPr/>
        <a:lstStyle/>
        <a:p>
          <a:endParaRPr lang="fr-FR"/>
        </a:p>
      </dgm:t>
    </dgm:pt>
    <dgm:pt modelId="{22ED0D43-82AF-4846-AD19-2257D7FC5657}" type="pres">
      <dgm:prSet presAssocID="{E5C61A6F-BD75-4F38-983F-23A92D92A5FA}" presName="imageaccent1" presStyleCnt="0"/>
      <dgm:spPr/>
    </dgm:pt>
    <dgm:pt modelId="{C474FFA7-D9C7-43F3-B777-88B3C3B7D57B}" type="pres">
      <dgm:prSet presAssocID="{E5C61A6F-BD75-4F38-983F-23A92D92A5FA}" presName="accentRepeatNode" presStyleLbl="solidAlignAcc1" presStyleIdx="1" presStyleCnt="14"/>
      <dgm:spPr/>
    </dgm:pt>
    <dgm:pt modelId="{634AD58D-609E-49FC-9501-7B0412C32773}" type="pres">
      <dgm:prSet presAssocID="{4C92C0D7-26AB-45DF-827C-6039B41EF423}" presName="text2" presStyleCnt="0"/>
      <dgm:spPr/>
    </dgm:pt>
    <dgm:pt modelId="{C9878CAC-E828-4ECD-B050-6A48916A97C4}" type="pres">
      <dgm:prSet presAssocID="{4C92C0D7-26AB-45DF-827C-6039B41EF423}" presName="textRepeatNode" presStyleLbl="alignNode1" presStyleIdx="1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1EBF9D4-7A3B-4ADC-BD15-DD6663F0CD97}" type="pres">
      <dgm:prSet presAssocID="{4C92C0D7-26AB-45DF-827C-6039B41EF423}" presName="textaccent2" presStyleCnt="0"/>
      <dgm:spPr/>
    </dgm:pt>
    <dgm:pt modelId="{2E86E6CA-675F-4741-99FE-409C82A0687F}" type="pres">
      <dgm:prSet presAssocID="{4C92C0D7-26AB-45DF-827C-6039B41EF423}" presName="accentRepeatNode" presStyleLbl="solidAlignAcc1" presStyleIdx="2" presStyleCnt="14" custLinFactNeighborX="83331" custLinFactNeighborY="3111"/>
      <dgm:spPr/>
    </dgm:pt>
    <dgm:pt modelId="{399A8133-B326-4B50-A8FC-D3D8EC7C9DA0}" type="pres">
      <dgm:prSet presAssocID="{2D1141B7-CB3E-40BE-B51D-4B7B12247805}" presName="image2" presStyleCnt="0"/>
      <dgm:spPr/>
    </dgm:pt>
    <dgm:pt modelId="{D413049B-C026-475B-A031-7BA2C5B8E70F}" type="pres">
      <dgm:prSet presAssocID="{2D1141B7-CB3E-40BE-B51D-4B7B12247805}" presName="imageRepeatNode" presStyleLbl="alignAcc1" presStyleIdx="1" presStyleCnt="7"/>
      <dgm:spPr/>
      <dgm:t>
        <a:bodyPr/>
        <a:lstStyle/>
        <a:p>
          <a:endParaRPr lang="fr-FR"/>
        </a:p>
      </dgm:t>
    </dgm:pt>
    <dgm:pt modelId="{C472E719-0076-4EC2-A47D-04A73089CA6E}" type="pres">
      <dgm:prSet presAssocID="{2D1141B7-CB3E-40BE-B51D-4B7B12247805}" presName="imageaccent2" presStyleCnt="0"/>
      <dgm:spPr/>
    </dgm:pt>
    <dgm:pt modelId="{644F21D5-C246-4CF1-ACAC-62143BBA4618}" type="pres">
      <dgm:prSet presAssocID="{2D1141B7-CB3E-40BE-B51D-4B7B12247805}" presName="accentRepeatNode" presStyleLbl="solidAlignAcc1" presStyleIdx="3" presStyleCnt="14"/>
      <dgm:spPr/>
    </dgm:pt>
    <dgm:pt modelId="{0BCC3C7D-A028-4106-ADD5-459A546B7F14}" type="pres">
      <dgm:prSet presAssocID="{9C32EC30-8DEA-4A5F-A07E-764D7593CD08}" presName="text3" presStyleCnt="0"/>
      <dgm:spPr/>
    </dgm:pt>
    <dgm:pt modelId="{D01FCCC4-029E-4B40-8D19-B49A25EF8657}" type="pres">
      <dgm:prSet presAssocID="{9C32EC30-8DEA-4A5F-A07E-764D7593CD08}" presName="textRepeatNode" presStyleLbl="alignNode1" presStyleIdx="2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C54A410-54E1-4F9E-ACCA-38910EFF9306}" type="pres">
      <dgm:prSet presAssocID="{9C32EC30-8DEA-4A5F-A07E-764D7593CD08}" presName="textaccent3" presStyleCnt="0"/>
      <dgm:spPr/>
    </dgm:pt>
    <dgm:pt modelId="{707AED02-902C-48D2-9C08-4D58B24B2C07}" type="pres">
      <dgm:prSet presAssocID="{9C32EC30-8DEA-4A5F-A07E-764D7593CD08}" presName="accentRepeatNode" presStyleLbl="solidAlignAcc1" presStyleIdx="4" presStyleCnt="14"/>
      <dgm:spPr/>
    </dgm:pt>
    <dgm:pt modelId="{D98D1845-C637-4E98-8A7A-5F9D361A0066}" type="pres">
      <dgm:prSet presAssocID="{15756E66-E34C-49E2-BB9F-75AA25E0AC00}" presName="image3" presStyleCnt="0"/>
      <dgm:spPr/>
    </dgm:pt>
    <dgm:pt modelId="{4E8860A9-CD5A-49A7-8504-46AF6837060A}" type="pres">
      <dgm:prSet presAssocID="{15756E66-E34C-49E2-BB9F-75AA25E0AC00}" presName="imageRepeatNode" presStyleLbl="alignAcc1" presStyleIdx="2" presStyleCnt="7"/>
      <dgm:spPr/>
      <dgm:t>
        <a:bodyPr/>
        <a:lstStyle/>
        <a:p>
          <a:endParaRPr lang="fr-FR"/>
        </a:p>
      </dgm:t>
    </dgm:pt>
    <dgm:pt modelId="{22884040-A9DD-49D4-84A2-3C55782945CB}" type="pres">
      <dgm:prSet presAssocID="{15756E66-E34C-49E2-BB9F-75AA25E0AC00}" presName="imageaccent3" presStyleCnt="0"/>
      <dgm:spPr/>
    </dgm:pt>
    <dgm:pt modelId="{D14D383E-A53F-4015-9057-2D858EC55C39}" type="pres">
      <dgm:prSet presAssocID="{15756E66-E34C-49E2-BB9F-75AA25E0AC00}" presName="accentRepeatNode" presStyleLbl="solidAlignAcc1" presStyleIdx="5" presStyleCnt="14"/>
      <dgm:spPr/>
    </dgm:pt>
    <dgm:pt modelId="{FE0BE647-DC72-4EC8-BFB7-9DF52BBE9254}" type="pres">
      <dgm:prSet presAssocID="{F8503229-1026-459B-9E32-1E8B7E7B42A3}" presName="text4" presStyleCnt="0"/>
      <dgm:spPr/>
    </dgm:pt>
    <dgm:pt modelId="{0C0A5041-9D71-4521-9811-49C57697C9EE}" type="pres">
      <dgm:prSet presAssocID="{F8503229-1026-459B-9E32-1E8B7E7B42A3}" presName="textRepeatNode" presStyleLbl="alignNode1" presStyleIdx="3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DA08FB8-E368-4E5B-BA52-FFDBCC08AC63}" type="pres">
      <dgm:prSet presAssocID="{F8503229-1026-459B-9E32-1E8B7E7B42A3}" presName="textaccent4" presStyleCnt="0"/>
      <dgm:spPr/>
    </dgm:pt>
    <dgm:pt modelId="{0341722A-C3A2-47CD-917D-6D695C566ADB}" type="pres">
      <dgm:prSet presAssocID="{F8503229-1026-459B-9E32-1E8B7E7B42A3}" presName="accentRepeatNode" presStyleLbl="solidAlignAcc1" presStyleIdx="6" presStyleCnt="14"/>
      <dgm:spPr/>
    </dgm:pt>
    <dgm:pt modelId="{1B01ED15-36E4-4B1E-A350-BA909565533D}" type="pres">
      <dgm:prSet presAssocID="{9B7BC387-10D2-406D-B512-9CA718539760}" presName="image4" presStyleCnt="0"/>
      <dgm:spPr/>
    </dgm:pt>
    <dgm:pt modelId="{1445FA7A-25DC-43F5-A588-77AC26447D72}" type="pres">
      <dgm:prSet presAssocID="{9B7BC387-10D2-406D-B512-9CA718539760}" presName="imageRepeatNode" presStyleLbl="alignAcc1" presStyleIdx="3" presStyleCnt="7" custLinFactNeighborX="564"/>
      <dgm:spPr/>
      <dgm:t>
        <a:bodyPr/>
        <a:lstStyle/>
        <a:p>
          <a:endParaRPr lang="fr-FR"/>
        </a:p>
      </dgm:t>
    </dgm:pt>
    <dgm:pt modelId="{2769BA73-75BC-456A-8A81-7029BB135FDC}" type="pres">
      <dgm:prSet presAssocID="{9B7BC387-10D2-406D-B512-9CA718539760}" presName="imageaccent4" presStyleCnt="0"/>
      <dgm:spPr/>
    </dgm:pt>
    <dgm:pt modelId="{40CF4B40-4AFA-43D8-A912-2CDF8FADA4A9}" type="pres">
      <dgm:prSet presAssocID="{9B7BC387-10D2-406D-B512-9CA718539760}" presName="accentRepeatNode" presStyleLbl="solidAlignAcc1" presStyleIdx="7" presStyleCnt="14"/>
      <dgm:spPr/>
    </dgm:pt>
    <dgm:pt modelId="{2675D90B-09AA-444F-9AFA-98B0FF2B8D94}" type="pres">
      <dgm:prSet presAssocID="{6C1474B4-421E-4158-92E2-50EBFAC66EE9}" presName="text5" presStyleCnt="0"/>
      <dgm:spPr/>
    </dgm:pt>
    <dgm:pt modelId="{6543B06F-8B30-48A3-911A-8752CA25B216}" type="pres">
      <dgm:prSet presAssocID="{6C1474B4-421E-4158-92E2-50EBFAC66EE9}" presName="textRepeatNode" presStyleLbl="alignNode1" presStyleIdx="4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23C54FB-4CE5-485F-B3DF-96881E60CEE0}" type="pres">
      <dgm:prSet presAssocID="{6C1474B4-421E-4158-92E2-50EBFAC66EE9}" presName="textaccent5" presStyleCnt="0"/>
      <dgm:spPr/>
    </dgm:pt>
    <dgm:pt modelId="{0DE19D9F-AFDD-4733-92F3-6F32FA8E5402}" type="pres">
      <dgm:prSet presAssocID="{6C1474B4-421E-4158-92E2-50EBFAC66EE9}" presName="accentRepeatNode" presStyleLbl="solidAlignAcc1" presStyleIdx="8" presStyleCnt="14"/>
      <dgm:spPr/>
    </dgm:pt>
    <dgm:pt modelId="{DC10C4DC-8668-4D27-8490-938192D72F01}" type="pres">
      <dgm:prSet presAssocID="{F05E65DC-9B96-46E1-9F1D-33C286EEBA03}" presName="image5" presStyleCnt="0"/>
      <dgm:spPr/>
    </dgm:pt>
    <dgm:pt modelId="{E14DD1D8-03B1-41A8-B4A5-90185BB77D63}" type="pres">
      <dgm:prSet presAssocID="{F05E65DC-9B96-46E1-9F1D-33C286EEBA03}" presName="imageRepeatNode" presStyleLbl="alignAcc1" presStyleIdx="4" presStyleCnt="7"/>
      <dgm:spPr/>
      <dgm:t>
        <a:bodyPr/>
        <a:lstStyle/>
        <a:p>
          <a:endParaRPr lang="fr-FR"/>
        </a:p>
      </dgm:t>
    </dgm:pt>
    <dgm:pt modelId="{01D3A4AD-EEDF-4584-8105-86B138A733A1}" type="pres">
      <dgm:prSet presAssocID="{F05E65DC-9B96-46E1-9F1D-33C286EEBA03}" presName="imageaccent5" presStyleCnt="0"/>
      <dgm:spPr/>
    </dgm:pt>
    <dgm:pt modelId="{67016E6E-D622-40A0-A376-B1671A5669D7}" type="pres">
      <dgm:prSet presAssocID="{F05E65DC-9B96-46E1-9F1D-33C286EEBA03}" presName="accentRepeatNode" presStyleLbl="solidAlignAcc1" presStyleIdx="9" presStyleCnt="14"/>
      <dgm:spPr/>
    </dgm:pt>
    <dgm:pt modelId="{194B1EEB-F129-4933-9D73-CBE7471720A4}" type="pres">
      <dgm:prSet presAssocID="{10F8D0B6-D109-4BF2-AF23-6E40BB6B8543}" presName="text6" presStyleCnt="0"/>
      <dgm:spPr/>
    </dgm:pt>
    <dgm:pt modelId="{8AF416B7-71E1-4393-95B5-034CE938514F}" type="pres">
      <dgm:prSet presAssocID="{10F8D0B6-D109-4BF2-AF23-6E40BB6B8543}" presName="textRepeatNode" presStyleLbl="alignNode1" presStyleIdx="5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A5EA6BD-3D7F-423E-95E5-036F05A0ADF5}" type="pres">
      <dgm:prSet presAssocID="{10F8D0B6-D109-4BF2-AF23-6E40BB6B8543}" presName="textaccent6" presStyleCnt="0"/>
      <dgm:spPr/>
    </dgm:pt>
    <dgm:pt modelId="{4EE9EFFF-3193-42F5-977F-CBA7B07D5AAF}" type="pres">
      <dgm:prSet presAssocID="{10F8D0B6-D109-4BF2-AF23-6E40BB6B8543}" presName="accentRepeatNode" presStyleLbl="solidAlignAcc1" presStyleIdx="10" presStyleCnt="14"/>
      <dgm:spPr/>
    </dgm:pt>
    <dgm:pt modelId="{F989D068-440F-461B-9299-753AC1D49875}" type="pres">
      <dgm:prSet presAssocID="{247887F3-6A64-4635-9829-ACCD3B66B7CA}" presName="image6" presStyleCnt="0"/>
      <dgm:spPr/>
    </dgm:pt>
    <dgm:pt modelId="{90DD95B2-92F8-406C-A2E7-E4350E93769E}" type="pres">
      <dgm:prSet presAssocID="{247887F3-6A64-4635-9829-ACCD3B66B7CA}" presName="imageRepeatNode" presStyleLbl="alignAcc1" presStyleIdx="5" presStyleCnt="7"/>
      <dgm:spPr/>
      <dgm:t>
        <a:bodyPr/>
        <a:lstStyle/>
        <a:p>
          <a:endParaRPr lang="fr-FR"/>
        </a:p>
      </dgm:t>
    </dgm:pt>
    <dgm:pt modelId="{3C8C8BB4-E170-415E-BD18-44E66690EA25}" type="pres">
      <dgm:prSet presAssocID="{247887F3-6A64-4635-9829-ACCD3B66B7CA}" presName="imageaccent6" presStyleCnt="0"/>
      <dgm:spPr/>
    </dgm:pt>
    <dgm:pt modelId="{35C57EF9-12BF-4259-8546-2A28F183981C}" type="pres">
      <dgm:prSet presAssocID="{247887F3-6A64-4635-9829-ACCD3B66B7CA}" presName="accentRepeatNode" presStyleLbl="solidAlignAcc1" presStyleIdx="11" presStyleCnt="14"/>
      <dgm:spPr/>
    </dgm:pt>
    <dgm:pt modelId="{3D17CD7F-7C6D-4A92-8C57-DA14ABFD62BD}" type="pres">
      <dgm:prSet presAssocID="{F8FD3314-FC20-4553-8B91-3DEB60AEBE16}" presName="text7" presStyleCnt="0"/>
      <dgm:spPr/>
    </dgm:pt>
    <dgm:pt modelId="{B89D24E9-230C-446E-9D39-FEB29D235730}" type="pres">
      <dgm:prSet presAssocID="{F8FD3314-FC20-4553-8B91-3DEB60AEBE16}" presName="textRepeatNode" presStyleLbl="alignNode1" presStyleIdx="6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0764F32-1F4D-46B8-9E9C-4F535895A323}" type="pres">
      <dgm:prSet presAssocID="{F8FD3314-FC20-4553-8B91-3DEB60AEBE16}" presName="textaccent7" presStyleCnt="0"/>
      <dgm:spPr/>
    </dgm:pt>
    <dgm:pt modelId="{FB77241A-6761-4892-98E1-70AE6EAF616A}" type="pres">
      <dgm:prSet presAssocID="{F8FD3314-FC20-4553-8B91-3DEB60AEBE16}" presName="accentRepeatNode" presStyleLbl="solidAlignAcc1" presStyleIdx="12" presStyleCnt="14"/>
      <dgm:spPr/>
    </dgm:pt>
    <dgm:pt modelId="{D56B567A-C4F0-48BA-A554-CC9109797284}" type="pres">
      <dgm:prSet presAssocID="{781CDAE6-9DB7-487E-AF5C-9BEBD1D7D5E3}" presName="image7" presStyleCnt="0"/>
      <dgm:spPr/>
    </dgm:pt>
    <dgm:pt modelId="{DDCB15B4-6F51-45C8-8518-416C5995D152}" type="pres">
      <dgm:prSet presAssocID="{781CDAE6-9DB7-487E-AF5C-9BEBD1D7D5E3}" presName="imageRepeatNode" presStyleLbl="alignAcc1" presStyleIdx="6" presStyleCnt="7"/>
      <dgm:spPr/>
      <dgm:t>
        <a:bodyPr/>
        <a:lstStyle/>
        <a:p>
          <a:endParaRPr lang="fr-FR"/>
        </a:p>
      </dgm:t>
    </dgm:pt>
    <dgm:pt modelId="{5C2F9D94-E633-455E-9EEF-C034BCAD505C}" type="pres">
      <dgm:prSet presAssocID="{781CDAE6-9DB7-487E-AF5C-9BEBD1D7D5E3}" presName="imageaccent7" presStyleCnt="0"/>
      <dgm:spPr/>
    </dgm:pt>
    <dgm:pt modelId="{0EE00F29-8EB5-47F0-9DD8-7AD43F76C2B2}" type="pres">
      <dgm:prSet presAssocID="{781CDAE6-9DB7-487E-AF5C-9BEBD1D7D5E3}" presName="accentRepeatNode" presStyleLbl="solidAlignAcc1" presStyleIdx="13" presStyleCnt="14"/>
      <dgm:spPr/>
    </dgm:pt>
  </dgm:ptLst>
  <dgm:cxnLst>
    <dgm:cxn modelId="{AF206BF1-8EA8-4B05-80EF-77E9BF5D43D8}" type="presOf" srcId="{247887F3-6A64-4635-9829-ACCD3B66B7CA}" destId="{90DD95B2-92F8-406C-A2E7-E4350E93769E}" srcOrd="0" destOrd="0" presId="urn:microsoft.com/office/officeart/2008/layout/HexagonCluster"/>
    <dgm:cxn modelId="{7F808988-384F-4083-BD5D-3DBF3974AB51}" type="presOf" srcId="{10F8D0B6-D109-4BF2-AF23-6E40BB6B8543}" destId="{8AF416B7-71E1-4393-95B5-034CE938514F}" srcOrd="0" destOrd="0" presId="urn:microsoft.com/office/officeart/2008/layout/HexagonCluster"/>
    <dgm:cxn modelId="{2E7DB842-239E-4183-8005-C5976A0CC3F3}" type="presOf" srcId="{2D1141B7-CB3E-40BE-B51D-4B7B12247805}" destId="{D413049B-C026-475B-A031-7BA2C5B8E70F}" srcOrd="0" destOrd="0" presId="urn:microsoft.com/office/officeart/2008/layout/HexagonCluster"/>
    <dgm:cxn modelId="{44D4EFEC-5F39-460E-8572-52C2FB49FF14}" srcId="{709E6D80-DEEA-4F98-BCBD-49D3E965D1D8}" destId="{F8503229-1026-459B-9E32-1E8B7E7B42A3}" srcOrd="3" destOrd="0" parTransId="{D065FBD4-057A-4902-93E7-FFB8E0AE8A68}" sibTransId="{9B7BC387-10D2-406D-B512-9CA718539760}"/>
    <dgm:cxn modelId="{7285BDAE-2F74-4EEE-A3E1-0FEF8BB5256E}" type="presOf" srcId="{9CDCCFEE-1A79-49DF-8B3F-87DB3D938054}" destId="{8DCC0991-1C70-410D-B03E-C846C226B6CA}" srcOrd="0" destOrd="0" presId="urn:microsoft.com/office/officeart/2008/layout/HexagonCluster"/>
    <dgm:cxn modelId="{0A112798-9863-4CBF-ADC7-1FDF1A55E9CB}" type="presOf" srcId="{4C92C0D7-26AB-45DF-827C-6039B41EF423}" destId="{C9878CAC-E828-4ECD-B050-6A48916A97C4}" srcOrd="0" destOrd="0" presId="urn:microsoft.com/office/officeart/2008/layout/HexagonCluster"/>
    <dgm:cxn modelId="{D762C3D4-3B97-4D22-A5F3-058FED57C0C2}" type="presOf" srcId="{F8503229-1026-459B-9E32-1E8B7E7B42A3}" destId="{0C0A5041-9D71-4521-9811-49C57697C9EE}" srcOrd="0" destOrd="0" presId="urn:microsoft.com/office/officeart/2008/layout/HexagonCluster"/>
    <dgm:cxn modelId="{401EC0BE-42FC-4A78-8066-E6A0A6FB0D85}" srcId="{709E6D80-DEEA-4F98-BCBD-49D3E965D1D8}" destId="{9C32EC30-8DEA-4A5F-A07E-764D7593CD08}" srcOrd="2" destOrd="0" parTransId="{CA16FD9A-686D-4BBC-A5C9-4AB6AEBF02C0}" sibTransId="{15756E66-E34C-49E2-BB9F-75AA25E0AC00}"/>
    <dgm:cxn modelId="{2CCD4E7F-F9CA-4D79-99F8-3870A4C76CE9}" type="presOf" srcId="{F05E65DC-9B96-46E1-9F1D-33C286EEBA03}" destId="{E14DD1D8-03B1-41A8-B4A5-90185BB77D63}" srcOrd="0" destOrd="0" presId="urn:microsoft.com/office/officeart/2008/layout/HexagonCluster"/>
    <dgm:cxn modelId="{F0C3BC2E-196D-46EE-86C0-129D06D05A9D}" srcId="{709E6D80-DEEA-4F98-BCBD-49D3E965D1D8}" destId="{9CDCCFEE-1A79-49DF-8B3F-87DB3D938054}" srcOrd="0" destOrd="0" parTransId="{D77F0774-342A-44ED-B5B7-9C3D1BA45DC0}" sibTransId="{E5C61A6F-BD75-4F38-983F-23A92D92A5FA}"/>
    <dgm:cxn modelId="{701DC608-5800-45DB-848F-BDA533F345AF}" srcId="{709E6D80-DEEA-4F98-BCBD-49D3E965D1D8}" destId="{10F8D0B6-D109-4BF2-AF23-6E40BB6B8543}" srcOrd="5" destOrd="0" parTransId="{878CA306-51F2-4DE8-9942-3826C6F79299}" sibTransId="{247887F3-6A64-4635-9829-ACCD3B66B7CA}"/>
    <dgm:cxn modelId="{AE3D0BE3-CD48-4BB3-9B6E-14773EEA541B}" type="presOf" srcId="{F8FD3314-FC20-4553-8B91-3DEB60AEBE16}" destId="{B89D24E9-230C-446E-9D39-FEB29D235730}" srcOrd="0" destOrd="0" presId="urn:microsoft.com/office/officeart/2008/layout/HexagonCluster"/>
    <dgm:cxn modelId="{0B55F1A0-BB04-4550-A6D5-4D7372F4B11C}" type="presOf" srcId="{E5C61A6F-BD75-4F38-983F-23A92D92A5FA}" destId="{BE5FD9DC-F90B-4F4C-98AD-F3EB2C5AA95C}" srcOrd="0" destOrd="0" presId="urn:microsoft.com/office/officeart/2008/layout/HexagonCluster"/>
    <dgm:cxn modelId="{611251E7-DC25-4CAE-A554-4321EF7BD1F1}" type="presOf" srcId="{9C32EC30-8DEA-4A5F-A07E-764D7593CD08}" destId="{D01FCCC4-029E-4B40-8D19-B49A25EF8657}" srcOrd="0" destOrd="0" presId="urn:microsoft.com/office/officeart/2008/layout/HexagonCluster"/>
    <dgm:cxn modelId="{F06345A1-288C-4895-A2DD-CB35066FA031}" type="presOf" srcId="{6C1474B4-421E-4158-92E2-50EBFAC66EE9}" destId="{6543B06F-8B30-48A3-911A-8752CA25B216}" srcOrd="0" destOrd="0" presId="urn:microsoft.com/office/officeart/2008/layout/HexagonCluster"/>
    <dgm:cxn modelId="{02E90FC8-2FA1-402D-B1FC-62B0A2CC8DCF}" type="presOf" srcId="{15756E66-E34C-49E2-BB9F-75AA25E0AC00}" destId="{4E8860A9-CD5A-49A7-8504-46AF6837060A}" srcOrd="0" destOrd="0" presId="urn:microsoft.com/office/officeart/2008/layout/HexagonCluster"/>
    <dgm:cxn modelId="{5AC91549-340F-4DBF-A07C-E4A9DDFEDBC4}" type="presOf" srcId="{9B7BC387-10D2-406D-B512-9CA718539760}" destId="{1445FA7A-25DC-43F5-A588-77AC26447D72}" srcOrd="0" destOrd="0" presId="urn:microsoft.com/office/officeart/2008/layout/HexagonCluster"/>
    <dgm:cxn modelId="{63112B07-5F22-4F7D-9B70-7862CEBA5AAF}" srcId="{709E6D80-DEEA-4F98-BCBD-49D3E965D1D8}" destId="{F8FD3314-FC20-4553-8B91-3DEB60AEBE16}" srcOrd="6" destOrd="0" parTransId="{327F8680-B355-44A0-AA14-E1B8374820A8}" sibTransId="{781CDAE6-9DB7-487E-AF5C-9BEBD1D7D5E3}"/>
    <dgm:cxn modelId="{B1B98F1E-0696-4517-88E0-A28EF50D5825}" srcId="{709E6D80-DEEA-4F98-BCBD-49D3E965D1D8}" destId="{4C92C0D7-26AB-45DF-827C-6039B41EF423}" srcOrd="1" destOrd="0" parTransId="{98D335AC-6FE1-4D67-879A-D588E486CF70}" sibTransId="{2D1141B7-CB3E-40BE-B51D-4B7B12247805}"/>
    <dgm:cxn modelId="{A7B92019-57AA-4F7E-B4C9-10F3F9C415A5}" type="presOf" srcId="{781CDAE6-9DB7-487E-AF5C-9BEBD1D7D5E3}" destId="{DDCB15B4-6F51-45C8-8518-416C5995D152}" srcOrd="0" destOrd="0" presId="urn:microsoft.com/office/officeart/2008/layout/HexagonCluster"/>
    <dgm:cxn modelId="{84661DAE-34DC-4393-B728-1CAC99354EB0}" type="presOf" srcId="{709E6D80-DEEA-4F98-BCBD-49D3E965D1D8}" destId="{D2768900-319D-4BF4-B339-58F5073FF39B}" srcOrd="0" destOrd="0" presId="urn:microsoft.com/office/officeart/2008/layout/HexagonCluster"/>
    <dgm:cxn modelId="{FA3F9D33-659F-4556-93C2-7AE56D12648B}" srcId="{709E6D80-DEEA-4F98-BCBD-49D3E965D1D8}" destId="{6C1474B4-421E-4158-92E2-50EBFAC66EE9}" srcOrd="4" destOrd="0" parTransId="{8488DE9F-8797-4508-ABA9-A8409D76E954}" sibTransId="{F05E65DC-9B96-46E1-9F1D-33C286EEBA03}"/>
    <dgm:cxn modelId="{3CE4EA06-A5A9-4860-AD95-C901E9F21963}" type="presParOf" srcId="{D2768900-319D-4BF4-B339-58F5073FF39B}" destId="{A044847E-2F81-4E37-A55E-3DF762C7D603}" srcOrd="0" destOrd="0" presId="urn:microsoft.com/office/officeart/2008/layout/HexagonCluster"/>
    <dgm:cxn modelId="{4E26E1AA-8454-41BF-944F-F1035A33E963}" type="presParOf" srcId="{A044847E-2F81-4E37-A55E-3DF762C7D603}" destId="{8DCC0991-1C70-410D-B03E-C846C226B6CA}" srcOrd="0" destOrd="0" presId="urn:microsoft.com/office/officeart/2008/layout/HexagonCluster"/>
    <dgm:cxn modelId="{D60234BD-CB8E-4449-893B-FBAC34F2C4EF}" type="presParOf" srcId="{D2768900-319D-4BF4-B339-58F5073FF39B}" destId="{2AA9F266-4A15-413D-B1D6-6C2CF398AF2B}" srcOrd="1" destOrd="0" presId="urn:microsoft.com/office/officeart/2008/layout/HexagonCluster"/>
    <dgm:cxn modelId="{C7E091DF-AB19-4554-8D5C-E2DA76128F11}" type="presParOf" srcId="{2AA9F266-4A15-413D-B1D6-6C2CF398AF2B}" destId="{020A910B-558F-41A7-89BB-D18250063948}" srcOrd="0" destOrd="0" presId="urn:microsoft.com/office/officeart/2008/layout/HexagonCluster"/>
    <dgm:cxn modelId="{F5FB8190-5275-44BE-91C3-8E3760F1794D}" type="presParOf" srcId="{D2768900-319D-4BF4-B339-58F5073FF39B}" destId="{EE46D0E5-8523-4022-8798-70EF44B70D44}" srcOrd="2" destOrd="0" presId="urn:microsoft.com/office/officeart/2008/layout/HexagonCluster"/>
    <dgm:cxn modelId="{002E9055-8648-47E1-A53B-5614FABFD77F}" type="presParOf" srcId="{EE46D0E5-8523-4022-8798-70EF44B70D44}" destId="{BE5FD9DC-F90B-4F4C-98AD-F3EB2C5AA95C}" srcOrd="0" destOrd="0" presId="urn:microsoft.com/office/officeart/2008/layout/HexagonCluster"/>
    <dgm:cxn modelId="{A22F39EF-D372-4071-B4B3-372B6C6687CD}" type="presParOf" srcId="{D2768900-319D-4BF4-B339-58F5073FF39B}" destId="{22ED0D43-82AF-4846-AD19-2257D7FC5657}" srcOrd="3" destOrd="0" presId="urn:microsoft.com/office/officeart/2008/layout/HexagonCluster"/>
    <dgm:cxn modelId="{A5164DB8-D09C-45E7-B0E3-953D2238D2AB}" type="presParOf" srcId="{22ED0D43-82AF-4846-AD19-2257D7FC5657}" destId="{C474FFA7-D9C7-43F3-B777-88B3C3B7D57B}" srcOrd="0" destOrd="0" presId="urn:microsoft.com/office/officeart/2008/layout/HexagonCluster"/>
    <dgm:cxn modelId="{FAF44439-6997-407F-BDAF-DD60DF29C58E}" type="presParOf" srcId="{D2768900-319D-4BF4-B339-58F5073FF39B}" destId="{634AD58D-609E-49FC-9501-7B0412C32773}" srcOrd="4" destOrd="0" presId="urn:microsoft.com/office/officeart/2008/layout/HexagonCluster"/>
    <dgm:cxn modelId="{EAC54EE5-B6B3-4499-BB2D-1CD2A96444F8}" type="presParOf" srcId="{634AD58D-609E-49FC-9501-7B0412C32773}" destId="{C9878CAC-E828-4ECD-B050-6A48916A97C4}" srcOrd="0" destOrd="0" presId="urn:microsoft.com/office/officeart/2008/layout/HexagonCluster"/>
    <dgm:cxn modelId="{1AF81537-837D-4E78-BE2E-C3A9A3E44EAF}" type="presParOf" srcId="{D2768900-319D-4BF4-B339-58F5073FF39B}" destId="{81EBF9D4-7A3B-4ADC-BD15-DD6663F0CD97}" srcOrd="5" destOrd="0" presId="urn:microsoft.com/office/officeart/2008/layout/HexagonCluster"/>
    <dgm:cxn modelId="{96CFDDE4-E37F-429C-A019-D10B6C84DB7B}" type="presParOf" srcId="{81EBF9D4-7A3B-4ADC-BD15-DD6663F0CD97}" destId="{2E86E6CA-675F-4741-99FE-409C82A0687F}" srcOrd="0" destOrd="0" presId="urn:microsoft.com/office/officeart/2008/layout/HexagonCluster"/>
    <dgm:cxn modelId="{6285439C-FFB0-4E50-A41D-F8C8198DA033}" type="presParOf" srcId="{D2768900-319D-4BF4-B339-58F5073FF39B}" destId="{399A8133-B326-4B50-A8FC-D3D8EC7C9DA0}" srcOrd="6" destOrd="0" presId="urn:microsoft.com/office/officeart/2008/layout/HexagonCluster"/>
    <dgm:cxn modelId="{06C1266B-B452-4364-B5D9-CFC80CCD5E32}" type="presParOf" srcId="{399A8133-B326-4B50-A8FC-D3D8EC7C9DA0}" destId="{D413049B-C026-475B-A031-7BA2C5B8E70F}" srcOrd="0" destOrd="0" presId="urn:microsoft.com/office/officeart/2008/layout/HexagonCluster"/>
    <dgm:cxn modelId="{6B0FE87D-A9CF-455A-834A-885626333BAB}" type="presParOf" srcId="{D2768900-319D-4BF4-B339-58F5073FF39B}" destId="{C472E719-0076-4EC2-A47D-04A73089CA6E}" srcOrd="7" destOrd="0" presId="urn:microsoft.com/office/officeart/2008/layout/HexagonCluster"/>
    <dgm:cxn modelId="{5D405B5D-E887-4C87-A37C-7559B7E2338F}" type="presParOf" srcId="{C472E719-0076-4EC2-A47D-04A73089CA6E}" destId="{644F21D5-C246-4CF1-ACAC-62143BBA4618}" srcOrd="0" destOrd="0" presId="urn:microsoft.com/office/officeart/2008/layout/HexagonCluster"/>
    <dgm:cxn modelId="{7D97B6C5-D9F3-4482-A0A0-45DED273F3DD}" type="presParOf" srcId="{D2768900-319D-4BF4-B339-58F5073FF39B}" destId="{0BCC3C7D-A028-4106-ADD5-459A546B7F14}" srcOrd="8" destOrd="0" presId="urn:microsoft.com/office/officeart/2008/layout/HexagonCluster"/>
    <dgm:cxn modelId="{74AAAC18-0C62-4F4F-9FE3-7D2AAE91AA6B}" type="presParOf" srcId="{0BCC3C7D-A028-4106-ADD5-459A546B7F14}" destId="{D01FCCC4-029E-4B40-8D19-B49A25EF8657}" srcOrd="0" destOrd="0" presId="urn:microsoft.com/office/officeart/2008/layout/HexagonCluster"/>
    <dgm:cxn modelId="{94A2D7AA-3AC3-4210-AC9A-60821D5FF3D8}" type="presParOf" srcId="{D2768900-319D-4BF4-B339-58F5073FF39B}" destId="{4C54A410-54E1-4F9E-ACCA-38910EFF9306}" srcOrd="9" destOrd="0" presId="urn:microsoft.com/office/officeart/2008/layout/HexagonCluster"/>
    <dgm:cxn modelId="{412B5451-0BF8-4238-A6B6-74C7C61DAF58}" type="presParOf" srcId="{4C54A410-54E1-4F9E-ACCA-38910EFF9306}" destId="{707AED02-902C-48D2-9C08-4D58B24B2C07}" srcOrd="0" destOrd="0" presId="urn:microsoft.com/office/officeart/2008/layout/HexagonCluster"/>
    <dgm:cxn modelId="{A033ECDD-18CA-420C-AF07-A3331CF4EDF3}" type="presParOf" srcId="{D2768900-319D-4BF4-B339-58F5073FF39B}" destId="{D98D1845-C637-4E98-8A7A-5F9D361A0066}" srcOrd="10" destOrd="0" presId="urn:microsoft.com/office/officeart/2008/layout/HexagonCluster"/>
    <dgm:cxn modelId="{2D2BDAAD-F89C-470A-8BF9-CBD62DD899AD}" type="presParOf" srcId="{D98D1845-C637-4E98-8A7A-5F9D361A0066}" destId="{4E8860A9-CD5A-49A7-8504-46AF6837060A}" srcOrd="0" destOrd="0" presId="urn:microsoft.com/office/officeart/2008/layout/HexagonCluster"/>
    <dgm:cxn modelId="{C35E9370-27C2-429F-B347-8A9322AC0AFE}" type="presParOf" srcId="{D2768900-319D-4BF4-B339-58F5073FF39B}" destId="{22884040-A9DD-49D4-84A2-3C55782945CB}" srcOrd="11" destOrd="0" presId="urn:microsoft.com/office/officeart/2008/layout/HexagonCluster"/>
    <dgm:cxn modelId="{8CAC8862-5BB2-4E84-95BC-017A10EE5DC2}" type="presParOf" srcId="{22884040-A9DD-49D4-84A2-3C55782945CB}" destId="{D14D383E-A53F-4015-9057-2D858EC55C39}" srcOrd="0" destOrd="0" presId="urn:microsoft.com/office/officeart/2008/layout/HexagonCluster"/>
    <dgm:cxn modelId="{8FF3ACC5-C056-44FA-9812-6DF1FF10E5BA}" type="presParOf" srcId="{D2768900-319D-4BF4-B339-58F5073FF39B}" destId="{FE0BE647-DC72-4EC8-BFB7-9DF52BBE9254}" srcOrd="12" destOrd="0" presId="urn:microsoft.com/office/officeart/2008/layout/HexagonCluster"/>
    <dgm:cxn modelId="{D1D3096A-A0DA-428F-B1F9-FE860A5F18A4}" type="presParOf" srcId="{FE0BE647-DC72-4EC8-BFB7-9DF52BBE9254}" destId="{0C0A5041-9D71-4521-9811-49C57697C9EE}" srcOrd="0" destOrd="0" presId="urn:microsoft.com/office/officeart/2008/layout/HexagonCluster"/>
    <dgm:cxn modelId="{0076890D-8DCC-4E84-9F44-0E63512F64DC}" type="presParOf" srcId="{D2768900-319D-4BF4-B339-58F5073FF39B}" destId="{3DA08FB8-E368-4E5B-BA52-FFDBCC08AC63}" srcOrd="13" destOrd="0" presId="urn:microsoft.com/office/officeart/2008/layout/HexagonCluster"/>
    <dgm:cxn modelId="{FB52E327-3C47-4567-9642-9D7392FF1715}" type="presParOf" srcId="{3DA08FB8-E368-4E5B-BA52-FFDBCC08AC63}" destId="{0341722A-C3A2-47CD-917D-6D695C566ADB}" srcOrd="0" destOrd="0" presId="urn:microsoft.com/office/officeart/2008/layout/HexagonCluster"/>
    <dgm:cxn modelId="{2E1CB16A-5CC7-4060-8C77-AEA4B335D300}" type="presParOf" srcId="{D2768900-319D-4BF4-B339-58F5073FF39B}" destId="{1B01ED15-36E4-4B1E-A350-BA909565533D}" srcOrd="14" destOrd="0" presId="urn:microsoft.com/office/officeart/2008/layout/HexagonCluster"/>
    <dgm:cxn modelId="{BEF64F13-6C49-444E-8D9E-1AB4D3B2CE50}" type="presParOf" srcId="{1B01ED15-36E4-4B1E-A350-BA909565533D}" destId="{1445FA7A-25DC-43F5-A588-77AC26447D72}" srcOrd="0" destOrd="0" presId="urn:microsoft.com/office/officeart/2008/layout/HexagonCluster"/>
    <dgm:cxn modelId="{D598F366-7518-40A7-8ECA-3B8EF77CA05C}" type="presParOf" srcId="{D2768900-319D-4BF4-B339-58F5073FF39B}" destId="{2769BA73-75BC-456A-8A81-7029BB135FDC}" srcOrd="15" destOrd="0" presId="urn:microsoft.com/office/officeart/2008/layout/HexagonCluster"/>
    <dgm:cxn modelId="{EFA56E57-718A-408E-BEAE-7E521BCFAE47}" type="presParOf" srcId="{2769BA73-75BC-456A-8A81-7029BB135FDC}" destId="{40CF4B40-4AFA-43D8-A912-2CDF8FADA4A9}" srcOrd="0" destOrd="0" presId="urn:microsoft.com/office/officeart/2008/layout/HexagonCluster"/>
    <dgm:cxn modelId="{E3E5F2AB-D604-451C-BF76-0C8DC2C7F0CD}" type="presParOf" srcId="{D2768900-319D-4BF4-B339-58F5073FF39B}" destId="{2675D90B-09AA-444F-9AFA-98B0FF2B8D94}" srcOrd="16" destOrd="0" presId="urn:microsoft.com/office/officeart/2008/layout/HexagonCluster"/>
    <dgm:cxn modelId="{E86E0FA0-391F-47AF-828C-3648876B8364}" type="presParOf" srcId="{2675D90B-09AA-444F-9AFA-98B0FF2B8D94}" destId="{6543B06F-8B30-48A3-911A-8752CA25B216}" srcOrd="0" destOrd="0" presId="urn:microsoft.com/office/officeart/2008/layout/HexagonCluster"/>
    <dgm:cxn modelId="{FA6BE04D-5124-4956-80E0-C5DD80ABF3D6}" type="presParOf" srcId="{D2768900-319D-4BF4-B339-58F5073FF39B}" destId="{223C54FB-4CE5-485F-B3DF-96881E60CEE0}" srcOrd="17" destOrd="0" presId="urn:microsoft.com/office/officeart/2008/layout/HexagonCluster"/>
    <dgm:cxn modelId="{BAC89953-9685-4781-A4D5-C8EC8B7B3276}" type="presParOf" srcId="{223C54FB-4CE5-485F-B3DF-96881E60CEE0}" destId="{0DE19D9F-AFDD-4733-92F3-6F32FA8E5402}" srcOrd="0" destOrd="0" presId="urn:microsoft.com/office/officeart/2008/layout/HexagonCluster"/>
    <dgm:cxn modelId="{BC2891BF-6E7F-4200-B9A0-15F152CBCB69}" type="presParOf" srcId="{D2768900-319D-4BF4-B339-58F5073FF39B}" destId="{DC10C4DC-8668-4D27-8490-938192D72F01}" srcOrd="18" destOrd="0" presId="urn:microsoft.com/office/officeart/2008/layout/HexagonCluster"/>
    <dgm:cxn modelId="{0A25B30F-33FE-446C-BD86-7BD8A171F7FF}" type="presParOf" srcId="{DC10C4DC-8668-4D27-8490-938192D72F01}" destId="{E14DD1D8-03B1-41A8-B4A5-90185BB77D63}" srcOrd="0" destOrd="0" presId="urn:microsoft.com/office/officeart/2008/layout/HexagonCluster"/>
    <dgm:cxn modelId="{331C6320-447D-4F0D-9349-B8F1629938F3}" type="presParOf" srcId="{D2768900-319D-4BF4-B339-58F5073FF39B}" destId="{01D3A4AD-EEDF-4584-8105-86B138A733A1}" srcOrd="19" destOrd="0" presId="urn:microsoft.com/office/officeart/2008/layout/HexagonCluster"/>
    <dgm:cxn modelId="{9DF2B991-66D4-47E6-8623-56CE6B5E6AE1}" type="presParOf" srcId="{01D3A4AD-EEDF-4584-8105-86B138A733A1}" destId="{67016E6E-D622-40A0-A376-B1671A5669D7}" srcOrd="0" destOrd="0" presId="urn:microsoft.com/office/officeart/2008/layout/HexagonCluster"/>
    <dgm:cxn modelId="{DD46DA08-4484-49B6-87B3-94B0A1EFDC49}" type="presParOf" srcId="{D2768900-319D-4BF4-B339-58F5073FF39B}" destId="{194B1EEB-F129-4933-9D73-CBE7471720A4}" srcOrd="20" destOrd="0" presId="urn:microsoft.com/office/officeart/2008/layout/HexagonCluster"/>
    <dgm:cxn modelId="{5AA22175-A799-4D24-B8E9-864584BE3736}" type="presParOf" srcId="{194B1EEB-F129-4933-9D73-CBE7471720A4}" destId="{8AF416B7-71E1-4393-95B5-034CE938514F}" srcOrd="0" destOrd="0" presId="urn:microsoft.com/office/officeart/2008/layout/HexagonCluster"/>
    <dgm:cxn modelId="{52DC9701-DACE-4D2A-A991-2D974B5A2A8D}" type="presParOf" srcId="{D2768900-319D-4BF4-B339-58F5073FF39B}" destId="{7A5EA6BD-3D7F-423E-95E5-036F05A0ADF5}" srcOrd="21" destOrd="0" presId="urn:microsoft.com/office/officeart/2008/layout/HexagonCluster"/>
    <dgm:cxn modelId="{11C27C47-EF1E-4C30-8C8A-BD40D09298E0}" type="presParOf" srcId="{7A5EA6BD-3D7F-423E-95E5-036F05A0ADF5}" destId="{4EE9EFFF-3193-42F5-977F-CBA7B07D5AAF}" srcOrd="0" destOrd="0" presId="urn:microsoft.com/office/officeart/2008/layout/HexagonCluster"/>
    <dgm:cxn modelId="{04AF188E-A247-4DD2-8CC7-4293E018B935}" type="presParOf" srcId="{D2768900-319D-4BF4-B339-58F5073FF39B}" destId="{F989D068-440F-461B-9299-753AC1D49875}" srcOrd="22" destOrd="0" presId="urn:microsoft.com/office/officeart/2008/layout/HexagonCluster"/>
    <dgm:cxn modelId="{FD038503-F3E3-4126-95AE-475639CA31E7}" type="presParOf" srcId="{F989D068-440F-461B-9299-753AC1D49875}" destId="{90DD95B2-92F8-406C-A2E7-E4350E93769E}" srcOrd="0" destOrd="0" presId="urn:microsoft.com/office/officeart/2008/layout/HexagonCluster"/>
    <dgm:cxn modelId="{B7C37476-E124-48F7-ACE9-223434B95328}" type="presParOf" srcId="{D2768900-319D-4BF4-B339-58F5073FF39B}" destId="{3C8C8BB4-E170-415E-BD18-44E66690EA25}" srcOrd="23" destOrd="0" presId="urn:microsoft.com/office/officeart/2008/layout/HexagonCluster"/>
    <dgm:cxn modelId="{899484CB-0FD7-41DC-B473-0A8BD2249539}" type="presParOf" srcId="{3C8C8BB4-E170-415E-BD18-44E66690EA25}" destId="{35C57EF9-12BF-4259-8546-2A28F183981C}" srcOrd="0" destOrd="0" presId="urn:microsoft.com/office/officeart/2008/layout/HexagonCluster"/>
    <dgm:cxn modelId="{B43BE603-888C-407D-9294-BB12CA89BF69}" type="presParOf" srcId="{D2768900-319D-4BF4-B339-58F5073FF39B}" destId="{3D17CD7F-7C6D-4A92-8C57-DA14ABFD62BD}" srcOrd="24" destOrd="0" presId="urn:microsoft.com/office/officeart/2008/layout/HexagonCluster"/>
    <dgm:cxn modelId="{0A88C658-56BB-4CC3-A6DD-39A7F9427717}" type="presParOf" srcId="{3D17CD7F-7C6D-4A92-8C57-DA14ABFD62BD}" destId="{B89D24E9-230C-446E-9D39-FEB29D235730}" srcOrd="0" destOrd="0" presId="urn:microsoft.com/office/officeart/2008/layout/HexagonCluster"/>
    <dgm:cxn modelId="{3B96BF8A-D9FE-44A4-87EB-344AAC98A9C3}" type="presParOf" srcId="{D2768900-319D-4BF4-B339-58F5073FF39B}" destId="{80764F32-1F4D-46B8-9E9C-4F535895A323}" srcOrd="25" destOrd="0" presId="urn:microsoft.com/office/officeart/2008/layout/HexagonCluster"/>
    <dgm:cxn modelId="{D092A57C-EE0B-4356-B6BC-CBE63D41778B}" type="presParOf" srcId="{80764F32-1F4D-46B8-9E9C-4F535895A323}" destId="{FB77241A-6761-4892-98E1-70AE6EAF616A}" srcOrd="0" destOrd="0" presId="urn:microsoft.com/office/officeart/2008/layout/HexagonCluster"/>
    <dgm:cxn modelId="{8FDE87CB-AE5C-4113-B43D-277F11210226}" type="presParOf" srcId="{D2768900-319D-4BF4-B339-58F5073FF39B}" destId="{D56B567A-C4F0-48BA-A554-CC9109797284}" srcOrd="26" destOrd="0" presId="urn:microsoft.com/office/officeart/2008/layout/HexagonCluster"/>
    <dgm:cxn modelId="{26EB44E4-4A43-46F0-89FD-13D3DF691A4D}" type="presParOf" srcId="{D56B567A-C4F0-48BA-A554-CC9109797284}" destId="{DDCB15B4-6F51-45C8-8518-416C5995D152}" srcOrd="0" destOrd="0" presId="urn:microsoft.com/office/officeart/2008/layout/HexagonCluster"/>
    <dgm:cxn modelId="{06E2DD5D-6E4E-45AB-B368-AEEE5ED5E064}" type="presParOf" srcId="{D2768900-319D-4BF4-B339-58F5073FF39B}" destId="{5C2F9D94-E633-455E-9EEF-C034BCAD505C}" srcOrd="27" destOrd="0" presId="urn:microsoft.com/office/officeart/2008/layout/HexagonCluster"/>
    <dgm:cxn modelId="{E766B77E-9BE7-4BDB-BAD0-5A0B61C798A2}" type="presParOf" srcId="{5C2F9D94-E633-455E-9EEF-C034BCAD505C}" destId="{0EE00F29-8EB5-47F0-9DD8-7AD43F76C2B2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709E6D80-DEEA-4F98-BCBD-49D3E965D1D8}" type="doc">
      <dgm:prSet loTypeId="urn:microsoft.com/office/officeart/2008/layout/HexagonCluster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F8503229-1026-459B-9E32-1E8B7E7B42A3}">
      <dgm:prSet phldrT="[Texte]"/>
      <dgm:spPr/>
      <dgm:t>
        <a:bodyPr/>
        <a:lstStyle/>
        <a:p>
          <a:r>
            <a:rPr lang="fr-FR" dirty="0" smtClean="0"/>
            <a:t>Les moments de qualité</a:t>
          </a:r>
          <a:endParaRPr lang="fr-FR" dirty="0"/>
        </a:p>
      </dgm:t>
    </dgm:pt>
    <dgm:pt modelId="{D065FBD4-057A-4902-93E7-FFB8E0AE8A68}" type="parTrans" cxnId="{44D4EFEC-5F39-460E-8572-52C2FB49FF14}">
      <dgm:prSet/>
      <dgm:spPr/>
      <dgm:t>
        <a:bodyPr/>
        <a:lstStyle/>
        <a:p>
          <a:endParaRPr lang="fr-FR"/>
        </a:p>
      </dgm:t>
    </dgm:pt>
    <dgm:pt modelId="{9B7BC387-10D2-406D-B512-9CA718539760}" type="sibTrans" cxnId="{44D4EFEC-5F39-460E-8572-52C2FB49FF14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</dgm:spPr>
      <dgm:t>
        <a:bodyPr/>
        <a:lstStyle/>
        <a:p>
          <a:endParaRPr lang="fr-FR"/>
        </a:p>
      </dgm:t>
    </dgm:pt>
    <dgm:pt modelId="{10F8D0B6-D109-4BF2-AF23-6E40BB6B8543}">
      <dgm:prSet phldrT="[Texte]"/>
      <dgm:spPr/>
      <dgm:t>
        <a:bodyPr/>
        <a:lstStyle/>
        <a:p>
          <a:r>
            <a:rPr lang="fr-FR" dirty="0" smtClean="0"/>
            <a:t>Les cadeaux</a:t>
          </a:r>
          <a:endParaRPr lang="fr-FR" dirty="0"/>
        </a:p>
      </dgm:t>
    </dgm:pt>
    <dgm:pt modelId="{878CA306-51F2-4DE8-9942-3826C6F79299}" type="parTrans" cxnId="{701DC608-5800-45DB-848F-BDA533F345AF}">
      <dgm:prSet/>
      <dgm:spPr/>
      <dgm:t>
        <a:bodyPr/>
        <a:lstStyle/>
        <a:p>
          <a:endParaRPr lang="fr-FR"/>
        </a:p>
      </dgm:t>
    </dgm:pt>
    <dgm:pt modelId="{247887F3-6A64-4635-9829-ACCD3B66B7CA}" type="sibTrans" cxnId="{701DC608-5800-45DB-848F-BDA533F345AF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38000" b="-38000"/>
          </a:stretch>
        </a:blipFill>
      </dgm:spPr>
      <dgm:t>
        <a:bodyPr/>
        <a:lstStyle/>
        <a:p>
          <a:endParaRPr lang="fr-FR"/>
        </a:p>
      </dgm:t>
    </dgm:pt>
    <dgm:pt modelId="{F8FD3314-FC20-4553-8B91-3DEB60AEBE16}">
      <dgm:prSet phldrT="[Texte]"/>
      <dgm:spPr/>
      <dgm:t>
        <a:bodyPr/>
        <a:lstStyle/>
        <a:p>
          <a:r>
            <a:rPr lang="fr-FR" dirty="0" smtClean="0"/>
            <a:t>Les paroles valorisantes</a:t>
          </a:r>
          <a:endParaRPr lang="fr-FR" dirty="0"/>
        </a:p>
      </dgm:t>
    </dgm:pt>
    <dgm:pt modelId="{327F8680-B355-44A0-AA14-E1B8374820A8}" type="parTrans" cxnId="{63112B07-5F22-4F7D-9B70-7862CEBA5AAF}">
      <dgm:prSet/>
      <dgm:spPr/>
      <dgm:t>
        <a:bodyPr/>
        <a:lstStyle/>
        <a:p>
          <a:endParaRPr lang="fr-FR"/>
        </a:p>
      </dgm:t>
    </dgm:pt>
    <dgm:pt modelId="{781CDAE6-9DB7-487E-AF5C-9BEBD1D7D5E3}" type="sibTrans" cxnId="{63112B07-5F22-4F7D-9B70-7862CEBA5AAF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  <dgm:t>
        <a:bodyPr/>
        <a:lstStyle/>
        <a:p>
          <a:endParaRPr lang="fr-FR"/>
        </a:p>
      </dgm:t>
    </dgm:pt>
    <dgm:pt modelId="{4C92C0D7-26AB-45DF-827C-6039B41EF423}">
      <dgm:prSet/>
      <dgm:spPr/>
      <dgm:t>
        <a:bodyPr/>
        <a:lstStyle/>
        <a:p>
          <a:r>
            <a:rPr lang="fr-FR" dirty="0" smtClean="0"/>
            <a:t>Le toucher physique</a:t>
          </a:r>
          <a:endParaRPr lang="fr-FR" dirty="0"/>
        </a:p>
      </dgm:t>
    </dgm:pt>
    <dgm:pt modelId="{98D335AC-6FE1-4D67-879A-D588E486CF70}" type="parTrans" cxnId="{B1B98F1E-0696-4517-88E0-A28EF50D5825}">
      <dgm:prSet/>
      <dgm:spPr/>
      <dgm:t>
        <a:bodyPr/>
        <a:lstStyle/>
        <a:p>
          <a:endParaRPr lang="fr-FR"/>
        </a:p>
      </dgm:t>
    </dgm:pt>
    <dgm:pt modelId="{2D1141B7-CB3E-40BE-B51D-4B7B12247805}" type="sibTrans" cxnId="{B1B98F1E-0696-4517-88E0-A28EF50D5825}">
      <dgm:prSet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  <dgm:t>
        <a:bodyPr/>
        <a:lstStyle/>
        <a:p>
          <a:endParaRPr lang="fr-FR"/>
        </a:p>
      </dgm:t>
    </dgm:pt>
    <dgm:pt modelId="{9C32EC30-8DEA-4A5F-A07E-764D7593CD08}">
      <dgm:prSet/>
      <dgm:spPr/>
      <dgm:t>
        <a:bodyPr/>
        <a:lstStyle/>
        <a:p>
          <a:r>
            <a:rPr lang="fr-FR" dirty="0" smtClean="0"/>
            <a:t>Les services rendus</a:t>
          </a:r>
          <a:endParaRPr lang="fr-FR" dirty="0"/>
        </a:p>
      </dgm:t>
    </dgm:pt>
    <dgm:pt modelId="{CA16FD9A-686D-4BBC-A5C9-4AB6AEBF02C0}" type="parTrans" cxnId="{401EC0BE-42FC-4A78-8066-E6A0A6FB0D85}">
      <dgm:prSet/>
      <dgm:spPr/>
      <dgm:t>
        <a:bodyPr/>
        <a:lstStyle/>
        <a:p>
          <a:endParaRPr lang="fr-FR"/>
        </a:p>
      </dgm:t>
    </dgm:pt>
    <dgm:pt modelId="{15756E66-E34C-49E2-BB9F-75AA25E0AC00}" type="sibTrans" cxnId="{401EC0BE-42FC-4A78-8066-E6A0A6FB0D85}">
      <dgm:prSet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fr-FR"/>
        </a:p>
      </dgm:t>
    </dgm:pt>
    <dgm:pt modelId="{6C1474B4-421E-4158-92E2-50EBFAC66EE9}">
      <dgm:prSet/>
      <dgm:spPr/>
      <dgm:t>
        <a:bodyPr/>
        <a:lstStyle/>
        <a:p>
          <a:endParaRPr lang="fr-FR" dirty="0"/>
        </a:p>
      </dgm:t>
    </dgm:pt>
    <dgm:pt modelId="{8488DE9F-8797-4508-ABA9-A8409D76E954}" type="parTrans" cxnId="{FA3F9D33-659F-4556-93C2-7AE56D12648B}">
      <dgm:prSet/>
      <dgm:spPr/>
      <dgm:t>
        <a:bodyPr/>
        <a:lstStyle/>
        <a:p>
          <a:endParaRPr lang="fr-FR"/>
        </a:p>
      </dgm:t>
    </dgm:pt>
    <dgm:pt modelId="{F05E65DC-9B96-46E1-9F1D-33C286EEBA03}" type="sibTrans" cxnId="{FA3F9D33-659F-4556-93C2-7AE56D12648B}">
      <dgm:prSet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  <dgm:t>
        <a:bodyPr/>
        <a:lstStyle/>
        <a:p>
          <a:endParaRPr lang="fr-FR"/>
        </a:p>
      </dgm:t>
    </dgm:pt>
    <dgm:pt modelId="{9CDCCFEE-1A79-49DF-8B3F-87DB3D938054}">
      <dgm:prSet/>
      <dgm:spPr/>
      <dgm:t>
        <a:bodyPr/>
        <a:lstStyle/>
        <a:p>
          <a:endParaRPr lang="fr-FR" dirty="0"/>
        </a:p>
      </dgm:t>
    </dgm:pt>
    <dgm:pt modelId="{E5C61A6F-BD75-4F38-983F-23A92D92A5FA}" type="sibTrans" cxnId="{F0C3BC2E-196D-46EE-86C0-129D06D05A9D}">
      <dgm:prSet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fr-FR"/>
        </a:p>
      </dgm:t>
    </dgm:pt>
    <dgm:pt modelId="{D77F0774-342A-44ED-B5B7-9C3D1BA45DC0}" type="parTrans" cxnId="{F0C3BC2E-196D-46EE-86C0-129D06D05A9D}">
      <dgm:prSet/>
      <dgm:spPr/>
      <dgm:t>
        <a:bodyPr/>
        <a:lstStyle/>
        <a:p>
          <a:endParaRPr lang="fr-FR"/>
        </a:p>
      </dgm:t>
    </dgm:pt>
    <dgm:pt modelId="{D2768900-319D-4BF4-B339-58F5073FF39B}" type="pres">
      <dgm:prSet presAssocID="{709E6D80-DEEA-4F98-BCBD-49D3E965D1D8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fr-FR"/>
        </a:p>
      </dgm:t>
    </dgm:pt>
    <dgm:pt modelId="{A044847E-2F81-4E37-A55E-3DF762C7D603}" type="pres">
      <dgm:prSet presAssocID="{9CDCCFEE-1A79-49DF-8B3F-87DB3D938054}" presName="text1" presStyleCnt="0"/>
      <dgm:spPr/>
    </dgm:pt>
    <dgm:pt modelId="{8DCC0991-1C70-410D-B03E-C846C226B6CA}" type="pres">
      <dgm:prSet presAssocID="{9CDCCFEE-1A79-49DF-8B3F-87DB3D938054}" presName="textRepeatNode" presStyleLbl="alignNode1" presStyleIdx="0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AA9F266-4A15-413D-B1D6-6C2CF398AF2B}" type="pres">
      <dgm:prSet presAssocID="{9CDCCFEE-1A79-49DF-8B3F-87DB3D938054}" presName="textaccent1" presStyleCnt="0"/>
      <dgm:spPr/>
    </dgm:pt>
    <dgm:pt modelId="{020A910B-558F-41A7-89BB-D18250063948}" type="pres">
      <dgm:prSet presAssocID="{9CDCCFEE-1A79-49DF-8B3F-87DB3D938054}" presName="accentRepeatNode" presStyleLbl="solidAlignAcc1" presStyleIdx="0" presStyleCnt="14"/>
      <dgm:spPr/>
    </dgm:pt>
    <dgm:pt modelId="{EE46D0E5-8523-4022-8798-70EF44B70D44}" type="pres">
      <dgm:prSet presAssocID="{E5C61A6F-BD75-4F38-983F-23A92D92A5FA}" presName="image1" presStyleCnt="0"/>
      <dgm:spPr/>
    </dgm:pt>
    <dgm:pt modelId="{BE5FD9DC-F90B-4F4C-98AD-F3EB2C5AA95C}" type="pres">
      <dgm:prSet presAssocID="{E5C61A6F-BD75-4F38-983F-23A92D92A5FA}" presName="imageRepeatNode" presStyleLbl="alignAcc1" presStyleIdx="0" presStyleCnt="7"/>
      <dgm:spPr/>
      <dgm:t>
        <a:bodyPr/>
        <a:lstStyle/>
        <a:p>
          <a:endParaRPr lang="fr-FR"/>
        </a:p>
      </dgm:t>
    </dgm:pt>
    <dgm:pt modelId="{22ED0D43-82AF-4846-AD19-2257D7FC5657}" type="pres">
      <dgm:prSet presAssocID="{E5C61A6F-BD75-4F38-983F-23A92D92A5FA}" presName="imageaccent1" presStyleCnt="0"/>
      <dgm:spPr/>
    </dgm:pt>
    <dgm:pt modelId="{C474FFA7-D9C7-43F3-B777-88B3C3B7D57B}" type="pres">
      <dgm:prSet presAssocID="{E5C61A6F-BD75-4F38-983F-23A92D92A5FA}" presName="accentRepeatNode" presStyleLbl="solidAlignAcc1" presStyleIdx="1" presStyleCnt="14"/>
      <dgm:spPr/>
    </dgm:pt>
    <dgm:pt modelId="{634AD58D-609E-49FC-9501-7B0412C32773}" type="pres">
      <dgm:prSet presAssocID="{4C92C0D7-26AB-45DF-827C-6039B41EF423}" presName="text2" presStyleCnt="0"/>
      <dgm:spPr/>
    </dgm:pt>
    <dgm:pt modelId="{C9878CAC-E828-4ECD-B050-6A48916A97C4}" type="pres">
      <dgm:prSet presAssocID="{4C92C0D7-26AB-45DF-827C-6039B41EF423}" presName="textRepeatNode" presStyleLbl="alignNode1" presStyleIdx="1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1EBF9D4-7A3B-4ADC-BD15-DD6663F0CD97}" type="pres">
      <dgm:prSet presAssocID="{4C92C0D7-26AB-45DF-827C-6039B41EF423}" presName="textaccent2" presStyleCnt="0"/>
      <dgm:spPr/>
    </dgm:pt>
    <dgm:pt modelId="{2E86E6CA-675F-4741-99FE-409C82A0687F}" type="pres">
      <dgm:prSet presAssocID="{4C92C0D7-26AB-45DF-827C-6039B41EF423}" presName="accentRepeatNode" presStyleLbl="solidAlignAcc1" presStyleIdx="2" presStyleCnt="14" custLinFactNeighborX="83331" custLinFactNeighborY="3111"/>
      <dgm:spPr/>
    </dgm:pt>
    <dgm:pt modelId="{399A8133-B326-4B50-A8FC-D3D8EC7C9DA0}" type="pres">
      <dgm:prSet presAssocID="{2D1141B7-CB3E-40BE-B51D-4B7B12247805}" presName="image2" presStyleCnt="0"/>
      <dgm:spPr/>
    </dgm:pt>
    <dgm:pt modelId="{D413049B-C026-475B-A031-7BA2C5B8E70F}" type="pres">
      <dgm:prSet presAssocID="{2D1141B7-CB3E-40BE-B51D-4B7B12247805}" presName="imageRepeatNode" presStyleLbl="alignAcc1" presStyleIdx="1" presStyleCnt="7"/>
      <dgm:spPr/>
      <dgm:t>
        <a:bodyPr/>
        <a:lstStyle/>
        <a:p>
          <a:endParaRPr lang="fr-FR"/>
        </a:p>
      </dgm:t>
    </dgm:pt>
    <dgm:pt modelId="{C472E719-0076-4EC2-A47D-04A73089CA6E}" type="pres">
      <dgm:prSet presAssocID="{2D1141B7-CB3E-40BE-B51D-4B7B12247805}" presName="imageaccent2" presStyleCnt="0"/>
      <dgm:spPr/>
    </dgm:pt>
    <dgm:pt modelId="{644F21D5-C246-4CF1-ACAC-62143BBA4618}" type="pres">
      <dgm:prSet presAssocID="{2D1141B7-CB3E-40BE-B51D-4B7B12247805}" presName="accentRepeatNode" presStyleLbl="solidAlignAcc1" presStyleIdx="3" presStyleCnt="14"/>
      <dgm:spPr/>
    </dgm:pt>
    <dgm:pt modelId="{0BCC3C7D-A028-4106-ADD5-459A546B7F14}" type="pres">
      <dgm:prSet presAssocID="{9C32EC30-8DEA-4A5F-A07E-764D7593CD08}" presName="text3" presStyleCnt="0"/>
      <dgm:spPr/>
    </dgm:pt>
    <dgm:pt modelId="{D01FCCC4-029E-4B40-8D19-B49A25EF8657}" type="pres">
      <dgm:prSet presAssocID="{9C32EC30-8DEA-4A5F-A07E-764D7593CD08}" presName="textRepeatNode" presStyleLbl="alignNode1" presStyleIdx="2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C54A410-54E1-4F9E-ACCA-38910EFF9306}" type="pres">
      <dgm:prSet presAssocID="{9C32EC30-8DEA-4A5F-A07E-764D7593CD08}" presName="textaccent3" presStyleCnt="0"/>
      <dgm:spPr/>
    </dgm:pt>
    <dgm:pt modelId="{707AED02-902C-48D2-9C08-4D58B24B2C07}" type="pres">
      <dgm:prSet presAssocID="{9C32EC30-8DEA-4A5F-A07E-764D7593CD08}" presName="accentRepeatNode" presStyleLbl="solidAlignAcc1" presStyleIdx="4" presStyleCnt="14"/>
      <dgm:spPr/>
    </dgm:pt>
    <dgm:pt modelId="{D98D1845-C637-4E98-8A7A-5F9D361A0066}" type="pres">
      <dgm:prSet presAssocID="{15756E66-E34C-49E2-BB9F-75AA25E0AC00}" presName="image3" presStyleCnt="0"/>
      <dgm:spPr/>
    </dgm:pt>
    <dgm:pt modelId="{4E8860A9-CD5A-49A7-8504-46AF6837060A}" type="pres">
      <dgm:prSet presAssocID="{15756E66-E34C-49E2-BB9F-75AA25E0AC00}" presName="imageRepeatNode" presStyleLbl="alignAcc1" presStyleIdx="2" presStyleCnt="7"/>
      <dgm:spPr/>
      <dgm:t>
        <a:bodyPr/>
        <a:lstStyle/>
        <a:p>
          <a:endParaRPr lang="fr-FR"/>
        </a:p>
      </dgm:t>
    </dgm:pt>
    <dgm:pt modelId="{22884040-A9DD-49D4-84A2-3C55782945CB}" type="pres">
      <dgm:prSet presAssocID="{15756E66-E34C-49E2-BB9F-75AA25E0AC00}" presName="imageaccent3" presStyleCnt="0"/>
      <dgm:spPr/>
    </dgm:pt>
    <dgm:pt modelId="{D14D383E-A53F-4015-9057-2D858EC55C39}" type="pres">
      <dgm:prSet presAssocID="{15756E66-E34C-49E2-BB9F-75AA25E0AC00}" presName="accentRepeatNode" presStyleLbl="solidAlignAcc1" presStyleIdx="5" presStyleCnt="14"/>
      <dgm:spPr/>
    </dgm:pt>
    <dgm:pt modelId="{FE0BE647-DC72-4EC8-BFB7-9DF52BBE9254}" type="pres">
      <dgm:prSet presAssocID="{F8503229-1026-459B-9E32-1E8B7E7B42A3}" presName="text4" presStyleCnt="0"/>
      <dgm:spPr/>
    </dgm:pt>
    <dgm:pt modelId="{0C0A5041-9D71-4521-9811-49C57697C9EE}" type="pres">
      <dgm:prSet presAssocID="{F8503229-1026-459B-9E32-1E8B7E7B42A3}" presName="textRepeatNode" presStyleLbl="alignNode1" presStyleIdx="3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DA08FB8-E368-4E5B-BA52-FFDBCC08AC63}" type="pres">
      <dgm:prSet presAssocID="{F8503229-1026-459B-9E32-1E8B7E7B42A3}" presName="textaccent4" presStyleCnt="0"/>
      <dgm:spPr/>
    </dgm:pt>
    <dgm:pt modelId="{0341722A-C3A2-47CD-917D-6D695C566ADB}" type="pres">
      <dgm:prSet presAssocID="{F8503229-1026-459B-9E32-1E8B7E7B42A3}" presName="accentRepeatNode" presStyleLbl="solidAlignAcc1" presStyleIdx="6" presStyleCnt="14"/>
      <dgm:spPr/>
    </dgm:pt>
    <dgm:pt modelId="{1B01ED15-36E4-4B1E-A350-BA909565533D}" type="pres">
      <dgm:prSet presAssocID="{9B7BC387-10D2-406D-B512-9CA718539760}" presName="image4" presStyleCnt="0"/>
      <dgm:spPr/>
    </dgm:pt>
    <dgm:pt modelId="{1445FA7A-25DC-43F5-A588-77AC26447D72}" type="pres">
      <dgm:prSet presAssocID="{9B7BC387-10D2-406D-B512-9CA718539760}" presName="imageRepeatNode" presStyleLbl="alignAcc1" presStyleIdx="3" presStyleCnt="7" custLinFactNeighborX="564"/>
      <dgm:spPr/>
      <dgm:t>
        <a:bodyPr/>
        <a:lstStyle/>
        <a:p>
          <a:endParaRPr lang="fr-FR"/>
        </a:p>
      </dgm:t>
    </dgm:pt>
    <dgm:pt modelId="{2769BA73-75BC-456A-8A81-7029BB135FDC}" type="pres">
      <dgm:prSet presAssocID="{9B7BC387-10D2-406D-B512-9CA718539760}" presName="imageaccent4" presStyleCnt="0"/>
      <dgm:spPr/>
    </dgm:pt>
    <dgm:pt modelId="{40CF4B40-4AFA-43D8-A912-2CDF8FADA4A9}" type="pres">
      <dgm:prSet presAssocID="{9B7BC387-10D2-406D-B512-9CA718539760}" presName="accentRepeatNode" presStyleLbl="solidAlignAcc1" presStyleIdx="7" presStyleCnt="14"/>
      <dgm:spPr/>
    </dgm:pt>
    <dgm:pt modelId="{2675D90B-09AA-444F-9AFA-98B0FF2B8D94}" type="pres">
      <dgm:prSet presAssocID="{6C1474B4-421E-4158-92E2-50EBFAC66EE9}" presName="text5" presStyleCnt="0"/>
      <dgm:spPr/>
    </dgm:pt>
    <dgm:pt modelId="{6543B06F-8B30-48A3-911A-8752CA25B216}" type="pres">
      <dgm:prSet presAssocID="{6C1474B4-421E-4158-92E2-50EBFAC66EE9}" presName="textRepeatNode" presStyleLbl="alignNode1" presStyleIdx="4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23C54FB-4CE5-485F-B3DF-96881E60CEE0}" type="pres">
      <dgm:prSet presAssocID="{6C1474B4-421E-4158-92E2-50EBFAC66EE9}" presName="textaccent5" presStyleCnt="0"/>
      <dgm:spPr/>
    </dgm:pt>
    <dgm:pt modelId="{0DE19D9F-AFDD-4733-92F3-6F32FA8E5402}" type="pres">
      <dgm:prSet presAssocID="{6C1474B4-421E-4158-92E2-50EBFAC66EE9}" presName="accentRepeatNode" presStyleLbl="solidAlignAcc1" presStyleIdx="8" presStyleCnt="14"/>
      <dgm:spPr/>
    </dgm:pt>
    <dgm:pt modelId="{DC10C4DC-8668-4D27-8490-938192D72F01}" type="pres">
      <dgm:prSet presAssocID="{F05E65DC-9B96-46E1-9F1D-33C286EEBA03}" presName="image5" presStyleCnt="0"/>
      <dgm:spPr/>
    </dgm:pt>
    <dgm:pt modelId="{E14DD1D8-03B1-41A8-B4A5-90185BB77D63}" type="pres">
      <dgm:prSet presAssocID="{F05E65DC-9B96-46E1-9F1D-33C286EEBA03}" presName="imageRepeatNode" presStyleLbl="alignAcc1" presStyleIdx="4" presStyleCnt="7"/>
      <dgm:spPr/>
      <dgm:t>
        <a:bodyPr/>
        <a:lstStyle/>
        <a:p>
          <a:endParaRPr lang="fr-FR"/>
        </a:p>
      </dgm:t>
    </dgm:pt>
    <dgm:pt modelId="{01D3A4AD-EEDF-4584-8105-86B138A733A1}" type="pres">
      <dgm:prSet presAssocID="{F05E65DC-9B96-46E1-9F1D-33C286EEBA03}" presName="imageaccent5" presStyleCnt="0"/>
      <dgm:spPr/>
    </dgm:pt>
    <dgm:pt modelId="{67016E6E-D622-40A0-A376-B1671A5669D7}" type="pres">
      <dgm:prSet presAssocID="{F05E65DC-9B96-46E1-9F1D-33C286EEBA03}" presName="accentRepeatNode" presStyleLbl="solidAlignAcc1" presStyleIdx="9" presStyleCnt="14"/>
      <dgm:spPr/>
    </dgm:pt>
    <dgm:pt modelId="{194B1EEB-F129-4933-9D73-CBE7471720A4}" type="pres">
      <dgm:prSet presAssocID="{10F8D0B6-D109-4BF2-AF23-6E40BB6B8543}" presName="text6" presStyleCnt="0"/>
      <dgm:spPr/>
    </dgm:pt>
    <dgm:pt modelId="{8AF416B7-71E1-4393-95B5-034CE938514F}" type="pres">
      <dgm:prSet presAssocID="{10F8D0B6-D109-4BF2-AF23-6E40BB6B8543}" presName="textRepeatNode" presStyleLbl="alignNode1" presStyleIdx="5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A5EA6BD-3D7F-423E-95E5-036F05A0ADF5}" type="pres">
      <dgm:prSet presAssocID="{10F8D0B6-D109-4BF2-AF23-6E40BB6B8543}" presName="textaccent6" presStyleCnt="0"/>
      <dgm:spPr/>
    </dgm:pt>
    <dgm:pt modelId="{4EE9EFFF-3193-42F5-977F-CBA7B07D5AAF}" type="pres">
      <dgm:prSet presAssocID="{10F8D0B6-D109-4BF2-AF23-6E40BB6B8543}" presName="accentRepeatNode" presStyleLbl="solidAlignAcc1" presStyleIdx="10" presStyleCnt="14"/>
      <dgm:spPr/>
    </dgm:pt>
    <dgm:pt modelId="{F989D068-440F-461B-9299-753AC1D49875}" type="pres">
      <dgm:prSet presAssocID="{247887F3-6A64-4635-9829-ACCD3B66B7CA}" presName="image6" presStyleCnt="0"/>
      <dgm:spPr/>
    </dgm:pt>
    <dgm:pt modelId="{90DD95B2-92F8-406C-A2E7-E4350E93769E}" type="pres">
      <dgm:prSet presAssocID="{247887F3-6A64-4635-9829-ACCD3B66B7CA}" presName="imageRepeatNode" presStyleLbl="alignAcc1" presStyleIdx="5" presStyleCnt="7"/>
      <dgm:spPr/>
      <dgm:t>
        <a:bodyPr/>
        <a:lstStyle/>
        <a:p>
          <a:endParaRPr lang="fr-FR"/>
        </a:p>
      </dgm:t>
    </dgm:pt>
    <dgm:pt modelId="{3C8C8BB4-E170-415E-BD18-44E66690EA25}" type="pres">
      <dgm:prSet presAssocID="{247887F3-6A64-4635-9829-ACCD3B66B7CA}" presName="imageaccent6" presStyleCnt="0"/>
      <dgm:spPr/>
    </dgm:pt>
    <dgm:pt modelId="{35C57EF9-12BF-4259-8546-2A28F183981C}" type="pres">
      <dgm:prSet presAssocID="{247887F3-6A64-4635-9829-ACCD3B66B7CA}" presName="accentRepeatNode" presStyleLbl="solidAlignAcc1" presStyleIdx="11" presStyleCnt="14"/>
      <dgm:spPr/>
    </dgm:pt>
    <dgm:pt modelId="{3D17CD7F-7C6D-4A92-8C57-DA14ABFD62BD}" type="pres">
      <dgm:prSet presAssocID="{F8FD3314-FC20-4553-8B91-3DEB60AEBE16}" presName="text7" presStyleCnt="0"/>
      <dgm:spPr/>
    </dgm:pt>
    <dgm:pt modelId="{B89D24E9-230C-446E-9D39-FEB29D235730}" type="pres">
      <dgm:prSet presAssocID="{F8FD3314-FC20-4553-8B91-3DEB60AEBE16}" presName="textRepeatNode" presStyleLbl="alignNode1" presStyleIdx="6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0764F32-1F4D-46B8-9E9C-4F535895A323}" type="pres">
      <dgm:prSet presAssocID="{F8FD3314-FC20-4553-8B91-3DEB60AEBE16}" presName="textaccent7" presStyleCnt="0"/>
      <dgm:spPr/>
    </dgm:pt>
    <dgm:pt modelId="{FB77241A-6761-4892-98E1-70AE6EAF616A}" type="pres">
      <dgm:prSet presAssocID="{F8FD3314-FC20-4553-8B91-3DEB60AEBE16}" presName="accentRepeatNode" presStyleLbl="solidAlignAcc1" presStyleIdx="12" presStyleCnt="14"/>
      <dgm:spPr/>
    </dgm:pt>
    <dgm:pt modelId="{D56B567A-C4F0-48BA-A554-CC9109797284}" type="pres">
      <dgm:prSet presAssocID="{781CDAE6-9DB7-487E-AF5C-9BEBD1D7D5E3}" presName="image7" presStyleCnt="0"/>
      <dgm:spPr/>
    </dgm:pt>
    <dgm:pt modelId="{DDCB15B4-6F51-45C8-8518-416C5995D152}" type="pres">
      <dgm:prSet presAssocID="{781CDAE6-9DB7-487E-AF5C-9BEBD1D7D5E3}" presName="imageRepeatNode" presStyleLbl="alignAcc1" presStyleIdx="6" presStyleCnt="7"/>
      <dgm:spPr/>
      <dgm:t>
        <a:bodyPr/>
        <a:lstStyle/>
        <a:p>
          <a:endParaRPr lang="fr-FR"/>
        </a:p>
      </dgm:t>
    </dgm:pt>
    <dgm:pt modelId="{5C2F9D94-E633-455E-9EEF-C034BCAD505C}" type="pres">
      <dgm:prSet presAssocID="{781CDAE6-9DB7-487E-AF5C-9BEBD1D7D5E3}" presName="imageaccent7" presStyleCnt="0"/>
      <dgm:spPr/>
    </dgm:pt>
    <dgm:pt modelId="{0EE00F29-8EB5-47F0-9DD8-7AD43F76C2B2}" type="pres">
      <dgm:prSet presAssocID="{781CDAE6-9DB7-487E-AF5C-9BEBD1D7D5E3}" presName="accentRepeatNode" presStyleLbl="solidAlignAcc1" presStyleIdx="13" presStyleCnt="14"/>
      <dgm:spPr/>
    </dgm:pt>
  </dgm:ptLst>
  <dgm:cxnLst>
    <dgm:cxn modelId="{273AD854-945D-471D-B0C7-6EEFEFD8B7BF}" type="presOf" srcId="{F8FD3314-FC20-4553-8B91-3DEB60AEBE16}" destId="{B89D24E9-230C-446E-9D39-FEB29D235730}" srcOrd="0" destOrd="0" presId="urn:microsoft.com/office/officeart/2008/layout/HexagonCluster"/>
    <dgm:cxn modelId="{A599F131-AFF1-4319-B9CB-6F2464129797}" type="presOf" srcId="{9CDCCFEE-1A79-49DF-8B3F-87DB3D938054}" destId="{8DCC0991-1C70-410D-B03E-C846C226B6CA}" srcOrd="0" destOrd="0" presId="urn:microsoft.com/office/officeart/2008/layout/HexagonCluster"/>
    <dgm:cxn modelId="{89944E9F-BBF4-4D2D-8BC1-153D6B4AC3B8}" type="presOf" srcId="{F05E65DC-9B96-46E1-9F1D-33C286EEBA03}" destId="{E14DD1D8-03B1-41A8-B4A5-90185BB77D63}" srcOrd="0" destOrd="0" presId="urn:microsoft.com/office/officeart/2008/layout/HexagonCluster"/>
    <dgm:cxn modelId="{6AF416AA-8844-4AB5-A59F-3E8C236BE42E}" type="presOf" srcId="{709E6D80-DEEA-4F98-BCBD-49D3E965D1D8}" destId="{D2768900-319D-4BF4-B339-58F5073FF39B}" srcOrd="0" destOrd="0" presId="urn:microsoft.com/office/officeart/2008/layout/HexagonCluster"/>
    <dgm:cxn modelId="{63112B07-5F22-4F7D-9B70-7862CEBA5AAF}" srcId="{709E6D80-DEEA-4F98-BCBD-49D3E965D1D8}" destId="{F8FD3314-FC20-4553-8B91-3DEB60AEBE16}" srcOrd="6" destOrd="0" parTransId="{327F8680-B355-44A0-AA14-E1B8374820A8}" sibTransId="{781CDAE6-9DB7-487E-AF5C-9BEBD1D7D5E3}"/>
    <dgm:cxn modelId="{B1B98F1E-0696-4517-88E0-A28EF50D5825}" srcId="{709E6D80-DEEA-4F98-BCBD-49D3E965D1D8}" destId="{4C92C0D7-26AB-45DF-827C-6039B41EF423}" srcOrd="1" destOrd="0" parTransId="{98D335AC-6FE1-4D67-879A-D588E486CF70}" sibTransId="{2D1141B7-CB3E-40BE-B51D-4B7B12247805}"/>
    <dgm:cxn modelId="{A2471006-B1A3-46CA-A089-A85EEDBF4811}" type="presOf" srcId="{6C1474B4-421E-4158-92E2-50EBFAC66EE9}" destId="{6543B06F-8B30-48A3-911A-8752CA25B216}" srcOrd="0" destOrd="0" presId="urn:microsoft.com/office/officeart/2008/layout/HexagonCluster"/>
    <dgm:cxn modelId="{BC557388-A539-408F-8E68-EC3E124A3D67}" type="presOf" srcId="{247887F3-6A64-4635-9829-ACCD3B66B7CA}" destId="{90DD95B2-92F8-406C-A2E7-E4350E93769E}" srcOrd="0" destOrd="0" presId="urn:microsoft.com/office/officeart/2008/layout/HexagonCluster"/>
    <dgm:cxn modelId="{6EBA8417-513C-4C61-8515-FB49AB6735E2}" type="presOf" srcId="{2D1141B7-CB3E-40BE-B51D-4B7B12247805}" destId="{D413049B-C026-475B-A031-7BA2C5B8E70F}" srcOrd="0" destOrd="0" presId="urn:microsoft.com/office/officeart/2008/layout/HexagonCluster"/>
    <dgm:cxn modelId="{89162CB9-FFCA-4E8C-B59E-00A9B54215C5}" type="presOf" srcId="{F8503229-1026-459B-9E32-1E8B7E7B42A3}" destId="{0C0A5041-9D71-4521-9811-49C57697C9EE}" srcOrd="0" destOrd="0" presId="urn:microsoft.com/office/officeart/2008/layout/HexagonCluster"/>
    <dgm:cxn modelId="{4E7CAF37-853B-4086-8646-5235F657FD5F}" type="presOf" srcId="{9B7BC387-10D2-406D-B512-9CA718539760}" destId="{1445FA7A-25DC-43F5-A588-77AC26447D72}" srcOrd="0" destOrd="0" presId="urn:microsoft.com/office/officeart/2008/layout/HexagonCluster"/>
    <dgm:cxn modelId="{C13CAD1D-A648-42D3-B071-79255F6F2045}" type="presOf" srcId="{4C92C0D7-26AB-45DF-827C-6039B41EF423}" destId="{C9878CAC-E828-4ECD-B050-6A48916A97C4}" srcOrd="0" destOrd="0" presId="urn:microsoft.com/office/officeart/2008/layout/HexagonCluster"/>
    <dgm:cxn modelId="{9F64EFA1-7742-476C-ADFE-B2FA76401672}" type="presOf" srcId="{781CDAE6-9DB7-487E-AF5C-9BEBD1D7D5E3}" destId="{DDCB15B4-6F51-45C8-8518-416C5995D152}" srcOrd="0" destOrd="0" presId="urn:microsoft.com/office/officeart/2008/layout/HexagonCluster"/>
    <dgm:cxn modelId="{701DC608-5800-45DB-848F-BDA533F345AF}" srcId="{709E6D80-DEEA-4F98-BCBD-49D3E965D1D8}" destId="{10F8D0B6-D109-4BF2-AF23-6E40BB6B8543}" srcOrd="5" destOrd="0" parTransId="{878CA306-51F2-4DE8-9942-3826C6F79299}" sibTransId="{247887F3-6A64-4635-9829-ACCD3B66B7CA}"/>
    <dgm:cxn modelId="{5B9873FF-0D02-4425-83B4-D7A8B2D8705D}" type="presOf" srcId="{E5C61A6F-BD75-4F38-983F-23A92D92A5FA}" destId="{BE5FD9DC-F90B-4F4C-98AD-F3EB2C5AA95C}" srcOrd="0" destOrd="0" presId="urn:microsoft.com/office/officeart/2008/layout/HexagonCluster"/>
    <dgm:cxn modelId="{F0C3BC2E-196D-46EE-86C0-129D06D05A9D}" srcId="{709E6D80-DEEA-4F98-BCBD-49D3E965D1D8}" destId="{9CDCCFEE-1A79-49DF-8B3F-87DB3D938054}" srcOrd="0" destOrd="0" parTransId="{D77F0774-342A-44ED-B5B7-9C3D1BA45DC0}" sibTransId="{E5C61A6F-BD75-4F38-983F-23A92D92A5FA}"/>
    <dgm:cxn modelId="{44D4EFEC-5F39-460E-8572-52C2FB49FF14}" srcId="{709E6D80-DEEA-4F98-BCBD-49D3E965D1D8}" destId="{F8503229-1026-459B-9E32-1E8B7E7B42A3}" srcOrd="3" destOrd="0" parTransId="{D065FBD4-057A-4902-93E7-FFB8E0AE8A68}" sibTransId="{9B7BC387-10D2-406D-B512-9CA718539760}"/>
    <dgm:cxn modelId="{8720EC7B-C568-4C08-A83C-89FD15674188}" type="presOf" srcId="{15756E66-E34C-49E2-BB9F-75AA25E0AC00}" destId="{4E8860A9-CD5A-49A7-8504-46AF6837060A}" srcOrd="0" destOrd="0" presId="urn:microsoft.com/office/officeart/2008/layout/HexagonCluster"/>
    <dgm:cxn modelId="{401EC0BE-42FC-4A78-8066-E6A0A6FB0D85}" srcId="{709E6D80-DEEA-4F98-BCBD-49D3E965D1D8}" destId="{9C32EC30-8DEA-4A5F-A07E-764D7593CD08}" srcOrd="2" destOrd="0" parTransId="{CA16FD9A-686D-4BBC-A5C9-4AB6AEBF02C0}" sibTransId="{15756E66-E34C-49E2-BB9F-75AA25E0AC00}"/>
    <dgm:cxn modelId="{FA3F9D33-659F-4556-93C2-7AE56D12648B}" srcId="{709E6D80-DEEA-4F98-BCBD-49D3E965D1D8}" destId="{6C1474B4-421E-4158-92E2-50EBFAC66EE9}" srcOrd="4" destOrd="0" parTransId="{8488DE9F-8797-4508-ABA9-A8409D76E954}" sibTransId="{F05E65DC-9B96-46E1-9F1D-33C286EEBA03}"/>
    <dgm:cxn modelId="{B6C9266E-2AB7-4E26-BDD8-5373A06C01E1}" type="presOf" srcId="{10F8D0B6-D109-4BF2-AF23-6E40BB6B8543}" destId="{8AF416B7-71E1-4393-95B5-034CE938514F}" srcOrd="0" destOrd="0" presId="urn:microsoft.com/office/officeart/2008/layout/HexagonCluster"/>
    <dgm:cxn modelId="{308539E6-3949-4873-8510-3EA2EAB1604D}" type="presOf" srcId="{9C32EC30-8DEA-4A5F-A07E-764D7593CD08}" destId="{D01FCCC4-029E-4B40-8D19-B49A25EF8657}" srcOrd="0" destOrd="0" presId="urn:microsoft.com/office/officeart/2008/layout/HexagonCluster"/>
    <dgm:cxn modelId="{8ACEEE99-F068-4505-92E3-C27818CC58C4}" type="presParOf" srcId="{D2768900-319D-4BF4-B339-58F5073FF39B}" destId="{A044847E-2F81-4E37-A55E-3DF762C7D603}" srcOrd="0" destOrd="0" presId="urn:microsoft.com/office/officeart/2008/layout/HexagonCluster"/>
    <dgm:cxn modelId="{975CD0D4-0751-4F35-BEBA-0025F6B3F51C}" type="presParOf" srcId="{A044847E-2F81-4E37-A55E-3DF762C7D603}" destId="{8DCC0991-1C70-410D-B03E-C846C226B6CA}" srcOrd="0" destOrd="0" presId="urn:microsoft.com/office/officeart/2008/layout/HexagonCluster"/>
    <dgm:cxn modelId="{6648BD41-BD08-40EB-91C5-B1F58ED87E6F}" type="presParOf" srcId="{D2768900-319D-4BF4-B339-58F5073FF39B}" destId="{2AA9F266-4A15-413D-B1D6-6C2CF398AF2B}" srcOrd="1" destOrd="0" presId="urn:microsoft.com/office/officeart/2008/layout/HexagonCluster"/>
    <dgm:cxn modelId="{C5074C9F-8D37-48F6-B53A-F2A55F38E8E5}" type="presParOf" srcId="{2AA9F266-4A15-413D-B1D6-6C2CF398AF2B}" destId="{020A910B-558F-41A7-89BB-D18250063948}" srcOrd="0" destOrd="0" presId="urn:microsoft.com/office/officeart/2008/layout/HexagonCluster"/>
    <dgm:cxn modelId="{71A7DC7E-B9C1-42A3-BA40-77213B9D47CB}" type="presParOf" srcId="{D2768900-319D-4BF4-B339-58F5073FF39B}" destId="{EE46D0E5-8523-4022-8798-70EF44B70D44}" srcOrd="2" destOrd="0" presId="urn:microsoft.com/office/officeart/2008/layout/HexagonCluster"/>
    <dgm:cxn modelId="{50F09ABA-BC81-4206-B968-75848BBC6DDD}" type="presParOf" srcId="{EE46D0E5-8523-4022-8798-70EF44B70D44}" destId="{BE5FD9DC-F90B-4F4C-98AD-F3EB2C5AA95C}" srcOrd="0" destOrd="0" presId="urn:microsoft.com/office/officeart/2008/layout/HexagonCluster"/>
    <dgm:cxn modelId="{FDFF308D-686A-4B80-8370-316F1B034A97}" type="presParOf" srcId="{D2768900-319D-4BF4-B339-58F5073FF39B}" destId="{22ED0D43-82AF-4846-AD19-2257D7FC5657}" srcOrd="3" destOrd="0" presId="urn:microsoft.com/office/officeart/2008/layout/HexagonCluster"/>
    <dgm:cxn modelId="{7FE53BA9-6DB6-4457-AC79-F68E8D4D1A00}" type="presParOf" srcId="{22ED0D43-82AF-4846-AD19-2257D7FC5657}" destId="{C474FFA7-D9C7-43F3-B777-88B3C3B7D57B}" srcOrd="0" destOrd="0" presId="urn:microsoft.com/office/officeart/2008/layout/HexagonCluster"/>
    <dgm:cxn modelId="{AA49DB6F-8C38-48B6-BF53-AC43914AF388}" type="presParOf" srcId="{D2768900-319D-4BF4-B339-58F5073FF39B}" destId="{634AD58D-609E-49FC-9501-7B0412C32773}" srcOrd="4" destOrd="0" presId="urn:microsoft.com/office/officeart/2008/layout/HexagonCluster"/>
    <dgm:cxn modelId="{D5698208-24A4-400D-89F3-95465263DEC7}" type="presParOf" srcId="{634AD58D-609E-49FC-9501-7B0412C32773}" destId="{C9878CAC-E828-4ECD-B050-6A48916A97C4}" srcOrd="0" destOrd="0" presId="urn:microsoft.com/office/officeart/2008/layout/HexagonCluster"/>
    <dgm:cxn modelId="{225E08C5-C102-44A5-AEFE-F0ADF4A06104}" type="presParOf" srcId="{D2768900-319D-4BF4-B339-58F5073FF39B}" destId="{81EBF9D4-7A3B-4ADC-BD15-DD6663F0CD97}" srcOrd="5" destOrd="0" presId="urn:microsoft.com/office/officeart/2008/layout/HexagonCluster"/>
    <dgm:cxn modelId="{803F2E80-0496-4EF2-B3E0-AA4FE898AE83}" type="presParOf" srcId="{81EBF9D4-7A3B-4ADC-BD15-DD6663F0CD97}" destId="{2E86E6CA-675F-4741-99FE-409C82A0687F}" srcOrd="0" destOrd="0" presId="urn:microsoft.com/office/officeart/2008/layout/HexagonCluster"/>
    <dgm:cxn modelId="{B95EAB3C-9E79-46D5-AE4F-15CC820C55D4}" type="presParOf" srcId="{D2768900-319D-4BF4-B339-58F5073FF39B}" destId="{399A8133-B326-4B50-A8FC-D3D8EC7C9DA0}" srcOrd="6" destOrd="0" presId="urn:microsoft.com/office/officeart/2008/layout/HexagonCluster"/>
    <dgm:cxn modelId="{9304220A-5695-4FA7-9F2A-3551E469C67C}" type="presParOf" srcId="{399A8133-B326-4B50-A8FC-D3D8EC7C9DA0}" destId="{D413049B-C026-475B-A031-7BA2C5B8E70F}" srcOrd="0" destOrd="0" presId="urn:microsoft.com/office/officeart/2008/layout/HexagonCluster"/>
    <dgm:cxn modelId="{0E493177-858C-45D4-A264-9C9DDC313735}" type="presParOf" srcId="{D2768900-319D-4BF4-B339-58F5073FF39B}" destId="{C472E719-0076-4EC2-A47D-04A73089CA6E}" srcOrd="7" destOrd="0" presId="urn:microsoft.com/office/officeart/2008/layout/HexagonCluster"/>
    <dgm:cxn modelId="{4E95AF10-4883-474D-BDAF-0699774EF2AF}" type="presParOf" srcId="{C472E719-0076-4EC2-A47D-04A73089CA6E}" destId="{644F21D5-C246-4CF1-ACAC-62143BBA4618}" srcOrd="0" destOrd="0" presId="urn:microsoft.com/office/officeart/2008/layout/HexagonCluster"/>
    <dgm:cxn modelId="{54AC0350-66F5-44A0-9271-88736529C569}" type="presParOf" srcId="{D2768900-319D-4BF4-B339-58F5073FF39B}" destId="{0BCC3C7D-A028-4106-ADD5-459A546B7F14}" srcOrd="8" destOrd="0" presId="urn:microsoft.com/office/officeart/2008/layout/HexagonCluster"/>
    <dgm:cxn modelId="{79656A3A-DD74-41E9-BE65-E2DA7F91CE6A}" type="presParOf" srcId="{0BCC3C7D-A028-4106-ADD5-459A546B7F14}" destId="{D01FCCC4-029E-4B40-8D19-B49A25EF8657}" srcOrd="0" destOrd="0" presId="urn:microsoft.com/office/officeart/2008/layout/HexagonCluster"/>
    <dgm:cxn modelId="{67FEC15A-617C-4B34-BF7A-ABFE40EC6245}" type="presParOf" srcId="{D2768900-319D-4BF4-B339-58F5073FF39B}" destId="{4C54A410-54E1-4F9E-ACCA-38910EFF9306}" srcOrd="9" destOrd="0" presId="urn:microsoft.com/office/officeart/2008/layout/HexagonCluster"/>
    <dgm:cxn modelId="{C9A345E9-781B-439A-B0A1-B45FAC023F4C}" type="presParOf" srcId="{4C54A410-54E1-4F9E-ACCA-38910EFF9306}" destId="{707AED02-902C-48D2-9C08-4D58B24B2C07}" srcOrd="0" destOrd="0" presId="urn:microsoft.com/office/officeart/2008/layout/HexagonCluster"/>
    <dgm:cxn modelId="{97447744-202D-4B16-AD3F-1D27165DCADD}" type="presParOf" srcId="{D2768900-319D-4BF4-B339-58F5073FF39B}" destId="{D98D1845-C637-4E98-8A7A-5F9D361A0066}" srcOrd="10" destOrd="0" presId="urn:microsoft.com/office/officeart/2008/layout/HexagonCluster"/>
    <dgm:cxn modelId="{AD9F3E96-0B0D-450C-A332-D860C175EDAE}" type="presParOf" srcId="{D98D1845-C637-4E98-8A7A-5F9D361A0066}" destId="{4E8860A9-CD5A-49A7-8504-46AF6837060A}" srcOrd="0" destOrd="0" presId="urn:microsoft.com/office/officeart/2008/layout/HexagonCluster"/>
    <dgm:cxn modelId="{5E371503-8240-4393-BC70-C13F5CF61AE5}" type="presParOf" srcId="{D2768900-319D-4BF4-B339-58F5073FF39B}" destId="{22884040-A9DD-49D4-84A2-3C55782945CB}" srcOrd="11" destOrd="0" presId="urn:microsoft.com/office/officeart/2008/layout/HexagonCluster"/>
    <dgm:cxn modelId="{9746EC4A-3A7F-4AA3-936B-48A0D0F3654A}" type="presParOf" srcId="{22884040-A9DD-49D4-84A2-3C55782945CB}" destId="{D14D383E-A53F-4015-9057-2D858EC55C39}" srcOrd="0" destOrd="0" presId="urn:microsoft.com/office/officeart/2008/layout/HexagonCluster"/>
    <dgm:cxn modelId="{97E0E16C-4DC0-43CD-91A5-6D3587F72C4E}" type="presParOf" srcId="{D2768900-319D-4BF4-B339-58F5073FF39B}" destId="{FE0BE647-DC72-4EC8-BFB7-9DF52BBE9254}" srcOrd="12" destOrd="0" presId="urn:microsoft.com/office/officeart/2008/layout/HexagonCluster"/>
    <dgm:cxn modelId="{7717FA50-8904-4DEE-AF3E-B1891D56388A}" type="presParOf" srcId="{FE0BE647-DC72-4EC8-BFB7-9DF52BBE9254}" destId="{0C0A5041-9D71-4521-9811-49C57697C9EE}" srcOrd="0" destOrd="0" presId="urn:microsoft.com/office/officeart/2008/layout/HexagonCluster"/>
    <dgm:cxn modelId="{5190705E-F5CE-4F3B-8360-7044413A28E8}" type="presParOf" srcId="{D2768900-319D-4BF4-B339-58F5073FF39B}" destId="{3DA08FB8-E368-4E5B-BA52-FFDBCC08AC63}" srcOrd="13" destOrd="0" presId="urn:microsoft.com/office/officeart/2008/layout/HexagonCluster"/>
    <dgm:cxn modelId="{D8606E46-1B55-4D1B-94CC-59A548E6247B}" type="presParOf" srcId="{3DA08FB8-E368-4E5B-BA52-FFDBCC08AC63}" destId="{0341722A-C3A2-47CD-917D-6D695C566ADB}" srcOrd="0" destOrd="0" presId="urn:microsoft.com/office/officeart/2008/layout/HexagonCluster"/>
    <dgm:cxn modelId="{953B2CD6-410D-4FED-9CA0-1A70F99E3101}" type="presParOf" srcId="{D2768900-319D-4BF4-B339-58F5073FF39B}" destId="{1B01ED15-36E4-4B1E-A350-BA909565533D}" srcOrd="14" destOrd="0" presId="urn:microsoft.com/office/officeart/2008/layout/HexagonCluster"/>
    <dgm:cxn modelId="{310E3F5A-B951-4678-8881-80F476840033}" type="presParOf" srcId="{1B01ED15-36E4-4B1E-A350-BA909565533D}" destId="{1445FA7A-25DC-43F5-A588-77AC26447D72}" srcOrd="0" destOrd="0" presId="urn:microsoft.com/office/officeart/2008/layout/HexagonCluster"/>
    <dgm:cxn modelId="{9C6D1ABB-95D5-4465-B1F9-99FFA4FEA9A3}" type="presParOf" srcId="{D2768900-319D-4BF4-B339-58F5073FF39B}" destId="{2769BA73-75BC-456A-8A81-7029BB135FDC}" srcOrd="15" destOrd="0" presId="urn:microsoft.com/office/officeart/2008/layout/HexagonCluster"/>
    <dgm:cxn modelId="{C5B0628D-B282-44FE-932B-F5E9D1249F3B}" type="presParOf" srcId="{2769BA73-75BC-456A-8A81-7029BB135FDC}" destId="{40CF4B40-4AFA-43D8-A912-2CDF8FADA4A9}" srcOrd="0" destOrd="0" presId="urn:microsoft.com/office/officeart/2008/layout/HexagonCluster"/>
    <dgm:cxn modelId="{C2C96C88-58D7-435E-9BD2-5FFD78012B20}" type="presParOf" srcId="{D2768900-319D-4BF4-B339-58F5073FF39B}" destId="{2675D90B-09AA-444F-9AFA-98B0FF2B8D94}" srcOrd="16" destOrd="0" presId="urn:microsoft.com/office/officeart/2008/layout/HexagonCluster"/>
    <dgm:cxn modelId="{B3076DCC-2CDD-4B67-872A-90E63DCEA53A}" type="presParOf" srcId="{2675D90B-09AA-444F-9AFA-98B0FF2B8D94}" destId="{6543B06F-8B30-48A3-911A-8752CA25B216}" srcOrd="0" destOrd="0" presId="urn:microsoft.com/office/officeart/2008/layout/HexagonCluster"/>
    <dgm:cxn modelId="{DBACF236-010F-4616-9E27-F60406DD298C}" type="presParOf" srcId="{D2768900-319D-4BF4-B339-58F5073FF39B}" destId="{223C54FB-4CE5-485F-B3DF-96881E60CEE0}" srcOrd="17" destOrd="0" presId="urn:microsoft.com/office/officeart/2008/layout/HexagonCluster"/>
    <dgm:cxn modelId="{2856D5A5-1B4C-4226-A98F-761C56B3ACDA}" type="presParOf" srcId="{223C54FB-4CE5-485F-B3DF-96881E60CEE0}" destId="{0DE19D9F-AFDD-4733-92F3-6F32FA8E5402}" srcOrd="0" destOrd="0" presId="urn:microsoft.com/office/officeart/2008/layout/HexagonCluster"/>
    <dgm:cxn modelId="{B04E1581-97BF-423C-BE5D-D0007CF60752}" type="presParOf" srcId="{D2768900-319D-4BF4-B339-58F5073FF39B}" destId="{DC10C4DC-8668-4D27-8490-938192D72F01}" srcOrd="18" destOrd="0" presId="urn:microsoft.com/office/officeart/2008/layout/HexagonCluster"/>
    <dgm:cxn modelId="{20D51BC0-8C63-4F40-A6DE-977CEC394E17}" type="presParOf" srcId="{DC10C4DC-8668-4D27-8490-938192D72F01}" destId="{E14DD1D8-03B1-41A8-B4A5-90185BB77D63}" srcOrd="0" destOrd="0" presId="urn:microsoft.com/office/officeart/2008/layout/HexagonCluster"/>
    <dgm:cxn modelId="{83881217-A71E-4B3F-BD53-587371DC8A6A}" type="presParOf" srcId="{D2768900-319D-4BF4-B339-58F5073FF39B}" destId="{01D3A4AD-EEDF-4584-8105-86B138A733A1}" srcOrd="19" destOrd="0" presId="urn:microsoft.com/office/officeart/2008/layout/HexagonCluster"/>
    <dgm:cxn modelId="{0FD47B10-2059-4739-B3FD-B3B0948C2F65}" type="presParOf" srcId="{01D3A4AD-EEDF-4584-8105-86B138A733A1}" destId="{67016E6E-D622-40A0-A376-B1671A5669D7}" srcOrd="0" destOrd="0" presId="urn:microsoft.com/office/officeart/2008/layout/HexagonCluster"/>
    <dgm:cxn modelId="{1263A5E6-39D9-4447-BF66-1DF6DC34BB1C}" type="presParOf" srcId="{D2768900-319D-4BF4-B339-58F5073FF39B}" destId="{194B1EEB-F129-4933-9D73-CBE7471720A4}" srcOrd="20" destOrd="0" presId="urn:microsoft.com/office/officeart/2008/layout/HexagonCluster"/>
    <dgm:cxn modelId="{9DBF1435-0448-409D-984A-6A13DA17C1E2}" type="presParOf" srcId="{194B1EEB-F129-4933-9D73-CBE7471720A4}" destId="{8AF416B7-71E1-4393-95B5-034CE938514F}" srcOrd="0" destOrd="0" presId="urn:microsoft.com/office/officeart/2008/layout/HexagonCluster"/>
    <dgm:cxn modelId="{9AB7FEE5-25DF-4B30-855E-B4BFF1DB419D}" type="presParOf" srcId="{D2768900-319D-4BF4-B339-58F5073FF39B}" destId="{7A5EA6BD-3D7F-423E-95E5-036F05A0ADF5}" srcOrd="21" destOrd="0" presId="urn:microsoft.com/office/officeart/2008/layout/HexagonCluster"/>
    <dgm:cxn modelId="{190CE635-19FE-4258-A055-2CD9414D98CA}" type="presParOf" srcId="{7A5EA6BD-3D7F-423E-95E5-036F05A0ADF5}" destId="{4EE9EFFF-3193-42F5-977F-CBA7B07D5AAF}" srcOrd="0" destOrd="0" presId="urn:microsoft.com/office/officeart/2008/layout/HexagonCluster"/>
    <dgm:cxn modelId="{737314D4-BF9C-415B-B1B9-C9D38478460E}" type="presParOf" srcId="{D2768900-319D-4BF4-B339-58F5073FF39B}" destId="{F989D068-440F-461B-9299-753AC1D49875}" srcOrd="22" destOrd="0" presId="urn:microsoft.com/office/officeart/2008/layout/HexagonCluster"/>
    <dgm:cxn modelId="{C2C4ED66-73FB-4B30-96AE-01280DBE433C}" type="presParOf" srcId="{F989D068-440F-461B-9299-753AC1D49875}" destId="{90DD95B2-92F8-406C-A2E7-E4350E93769E}" srcOrd="0" destOrd="0" presId="urn:microsoft.com/office/officeart/2008/layout/HexagonCluster"/>
    <dgm:cxn modelId="{195B525D-4AE0-4FA1-99F3-532958C58970}" type="presParOf" srcId="{D2768900-319D-4BF4-B339-58F5073FF39B}" destId="{3C8C8BB4-E170-415E-BD18-44E66690EA25}" srcOrd="23" destOrd="0" presId="urn:microsoft.com/office/officeart/2008/layout/HexagonCluster"/>
    <dgm:cxn modelId="{AB79E9F1-7491-4BD9-8A0B-0514DA06BCF4}" type="presParOf" srcId="{3C8C8BB4-E170-415E-BD18-44E66690EA25}" destId="{35C57EF9-12BF-4259-8546-2A28F183981C}" srcOrd="0" destOrd="0" presId="urn:microsoft.com/office/officeart/2008/layout/HexagonCluster"/>
    <dgm:cxn modelId="{9346F1BC-28C2-408C-AD52-3B3D3BAC5B09}" type="presParOf" srcId="{D2768900-319D-4BF4-B339-58F5073FF39B}" destId="{3D17CD7F-7C6D-4A92-8C57-DA14ABFD62BD}" srcOrd="24" destOrd="0" presId="urn:microsoft.com/office/officeart/2008/layout/HexagonCluster"/>
    <dgm:cxn modelId="{E09A4538-55F1-49E6-8170-A7189D401FEB}" type="presParOf" srcId="{3D17CD7F-7C6D-4A92-8C57-DA14ABFD62BD}" destId="{B89D24E9-230C-446E-9D39-FEB29D235730}" srcOrd="0" destOrd="0" presId="urn:microsoft.com/office/officeart/2008/layout/HexagonCluster"/>
    <dgm:cxn modelId="{237EBAE2-DC57-4DB8-B0D3-AAD1095814E2}" type="presParOf" srcId="{D2768900-319D-4BF4-B339-58F5073FF39B}" destId="{80764F32-1F4D-46B8-9E9C-4F535895A323}" srcOrd="25" destOrd="0" presId="urn:microsoft.com/office/officeart/2008/layout/HexagonCluster"/>
    <dgm:cxn modelId="{0C134928-909C-401E-91D4-004F20DB6CCE}" type="presParOf" srcId="{80764F32-1F4D-46B8-9E9C-4F535895A323}" destId="{FB77241A-6761-4892-98E1-70AE6EAF616A}" srcOrd="0" destOrd="0" presId="urn:microsoft.com/office/officeart/2008/layout/HexagonCluster"/>
    <dgm:cxn modelId="{5D3A270A-E1E2-43E8-A1BF-D8D4402989EC}" type="presParOf" srcId="{D2768900-319D-4BF4-B339-58F5073FF39B}" destId="{D56B567A-C4F0-48BA-A554-CC9109797284}" srcOrd="26" destOrd="0" presId="urn:microsoft.com/office/officeart/2008/layout/HexagonCluster"/>
    <dgm:cxn modelId="{80FDB231-249B-4A18-AD74-F4A12D200DCE}" type="presParOf" srcId="{D56B567A-C4F0-48BA-A554-CC9109797284}" destId="{DDCB15B4-6F51-45C8-8518-416C5995D152}" srcOrd="0" destOrd="0" presId="urn:microsoft.com/office/officeart/2008/layout/HexagonCluster"/>
    <dgm:cxn modelId="{CE277BC7-F274-4300-A18B-A4EAF0F04518}" type="presParOf" srcId="{D2768900-319D-4BF4-B339-58F5073FF39B}" destId="{5C2F9D94-E633-455E-9EEF-C034BCAD505C}" srcOrd="27" destOrd="0" presId="urn:microsoft.com/office/officeart/2008/layout/HexagonCluster"/>
    <dgm:cxn modelId="{53991B58-D5F6-4621-A588-235BB37843B9}" type="presParOf" srcId="{5C2F9D94-E633-455E-9EEF-C034BCAD505C}" destId="{0EE00F29-8EB5-47F0-9DD8-7AD43F76C2B2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9E6D80-DEEA-4F98-BCBD-49D3E965D1D8}" type="doc">
      <dgm:prSet loTypeId="urn:microsoft.com/office/officeart/2008/layout/HexagonCluster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F8503229-1026-459B-9E32-1E8B7E7B42A3}">
      <dgm:prSet phldrT="[Texte]"/>
      <dgm:spPr/>
      <dgm:t>
        <a:bodyPr/>
        <a:lstStyle/>
        <a:p>
          <a:endParaRPr lang="fr-FR" dirty="0"/>
        </a:p>
      </dgm:t>
    </dgm:pt>
    <dgm:pt modelId="{D065FBD4-057A-4902-93E7-FFB8E0AE8A68}" type="parTrans" cxnId="{44D4EFEC-5F39-460E-8572-52C2FB49FF14}">
      <dgm:prSet/>
      <dgm:spPr/>
      <dgm:t>
        <a:bodyPr/>
        <a:lstStyle/>
        <a:p>
          <a:endParaRPr lang="fr-FR"/>
        </a:p>
      </dgm:t>
    </dgm:pt>
    <dgm:pt modelId="{9B7BC387-10D2-406D-B512-9CA718539760}" type="sibTrans" cxnId="{44D4EFEC-5F39-460E-8572-52C2FB49FF14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</dgm:spPr>
      <dgm:t>
        <a:bodyPr/>
        <a:lstStyle/>
        <a:p>
          <a:endParaRPr lang="fr-FR"/>
        </a:p>
      </dgm:t>
    </dgm:pt>
    <dgm:pt modelId="{10F8D0B6-D109-4BF2-AF23-6E40BB6B8543}">
      <dgm:prSet phldrT="[Texte]"/>
      <dgm:spPr/>
      <dgm:t>
        <a:bodyPr/>
        <a:lstStyle/>
        <a:p>
          <a:endParaRPr lang="fr-FR" dirty="0"/>
        </a:p>
      </dgm:t>
    </dgm:pt>
    <dgm:pt modelId="{878CA306-51F2-4DE8-9942-3826C6F79299}" type="parTrans" cxnId="{701DC608-5800-45DB-848F-BDA533F345AF}">
      <dgm:prSet/>
      <dgm:spPr/>
      <dgm:t>
        <a:bodyPr/>
        <a:lstStyle/>
        <a:p>
          <a:endParaRPr lang="fr-FR"/>
        </a:p>
      </dgm:t>
    </dgm:pt>
    <dgm:pt modelId="{247887F3-6A64-4635-9829-ACCD3B66B7CA}" type="sibTrans" cxnId="{701DC608-5800-45DB-848F-BDA533F345AF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38000" b="-38000"/>
          </a:stretch>
        </a:blipFill>
      </dgm:spPr>
      <dgm:t>
        <a:bodyPr/>
        <a:lstStyle/>
        <a:p>
          <a:endParaRPr lang="fr-FR"/>
        </a:p>
      </dgm:t>
    </dgm:pt>
    <dgm:pt modelId="{F8FD3314-FC20-4553-8B91-3DEB60AEBE16}">
      <dgm:prSet phldrT="[Texte]"/>
      <dgm:spPr/>
      <dgm:t>
        <a:bodyPr/>
        <a:lstStyle/>
        <a:p>
          <a:endParaRPr lang="fr-FR" dirty="0"/>
        </a:p>
      </dgm:t>
    </dgm:pt>
    <dgm:pt modelId="{327F8680-B355-44A0-AA14-E1B8374820A8}" type="parTrans" cxnId="{63112B07-5F22-4F7D-9B70-7862CEBA5AAF}">
      <dgm:prSet/>
      <dgm:spPr/>
      <dgm:t>
        <a:bodyPr/>
        <a:lstStyle/>
        <a:p>
          <a:endParaRPr lang="fr-FR"/>
        </a:p>
      </dgm:t>
    </dgm:pt>
    <dgm:pt modelId="{781CDAE6-9DB7-487E-AF5C-9BEBD1D7D5E3}" type="sibTrans" cxnId="{63112B07-5F22-4F7D-9B70-7862CEBA5AAF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  <dgm:t>
        <a:bodyPr/>
        <a:lstStyle/>
        <a:p>
          <a:endParaRPr lang="fr-FR"/>
        </a:p>
      </dgm:t>
    </dgm:pt>
    <dgm:pt modelId="{4C92C0D7-26AB-45DF-827C-6039B41EF423}">
      <dgm:prSet/>
      <dgm:spPr/>
      <dgm:t>
        <a:bodyPr/>
        <a:lstStyle/>
        <a:p>
          <a:endParaRPr lang="fr-FR" dirty="0"/>
        </a:p>
      </dgm:t>
    </dgm:pt>
    <dgm:pt modelId="{98D335AC-6FE1-4D67-879A-D588E486CF70}" type="parTrans" cxnId="{B1B98F1E-0696-4517-88E0-A28EF50D5825}">
      <dgm:prSet/>
      <dgm:spPr/>
      <dgm:t>
        <a:bodyPr/>
        <a:lstStyle/>
        <a:p>
          <a:endParaRPr lang="fr-FR"/>
        </a:p>
      </dgm:t>
    </dgm:pt>
    <dgm:pt modelId="{2D1141B7-CB3E-40BE-B51D-4B7B12247805}" type="sibTrans" cxnId="{B1B98F1E-0696-4517-88E0-A28EF50D5825}">
      <dgm:prSet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  <dgm:t>
        <a:bodyPr/>
        <a:lstStyle/>
        <a:p>
          <a:endParaRPr lang="fr-FR"/>
        </a:p>
      </dgm:t>
    </dgm:pt>
    <dgm:pt modelId="{9C32EC30-8DEA-4A5F-A07E-764D7593CD08}">
      <dgm:prSet/>
      <dgm:spPr/>
      <dgm:t>
        <a:bodyPr/>
        <a:lstStyle/>
        <a:p>
          <a:endParaRPr lang="fr-FR" dirty="0"/>
        </a:p>
      </dgm:t>
    </dgm:pt>
    <dgm:pt modelId="{CA16FD9A-686D-4BBC-A5C9-4AB6AEBF02C0}" type="parTrans" cxnId="{401EC0BE-42FC-4A78-8066-E6A0A6FB0D85}">
      <dgm:prSet/>
      <dgm:spPr/>
      <dgm:t>
        <a:bodyPr/>
        <a:lstStyle/>
        <a:p>
          <a:endParaRPr lang="fr-FR"/>
        </a:p>
      </dgm:t>
    </dgm:pt>
    <dgm:pt modelId="{15756E66-E34C-49E2-BB9F-75AA25E0AC00}" type="sibTrans" cxnId="{401EC0BE-42FC-4A78-8066-E6A0A6FB0D85}">
      <dgm:prSet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fr-FR"/>
        </a:p>
      </dgm:t>
    </dgm:pt>
    <dgm:pt modelId="{6C1474B4-421E-4158-92E2-50EBFAC66EE9}">
      <dgm:prSet/>
      <dgm:spPr/>
      <dgm:t>
        <a:bodyPr/>
        <a:lstStyle/>
        <a:p>
          <a:endParaRPr lang="fr-FR" dirty="0"/>
        </a:p>
      </dgm:t>
    </dgm:pt>
    <dgm:pt modelId="{8488DE9F-8797-4508-ABA9-A8409D76E954}" type="parTrans" cxnId="{FA3F9D33-659F-4556-93C2-7AE56D12648B}">
      <dgm:prSet/>
      <dgm:spPr/>
      <dgm:t>
        <a:bodyPr/>
        <a:lstStyle/>
        <a:p>
          <a:endParaRPr lang="fr-FR"/>
        </a:p>
      </dgm:t>
    </dgm:pt>
    <dgm:pt modelId="{F05E65DC-9B96-46E1-9F1D-33C286EEBA03}" type="sibTrans" cxnId="{FA3F9D33-659F-4556-93C2-7AE56D12648B}">
      <dgm:prSet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  <dgm:t>
        <a:bodyPr/>
        <a:lstStyle/>
        <a:p>
          <a:endParaRPr lang="fr-FR"/>
        </a:p>
      </dgm:t>
    </dgm:pt>
    <dgm:pt modelId="{9CDCCFEE-1A79-49DF-8B3F-87DB3D938054}">
      <dgm:prSet/>
      <dgm:spPr/>
      <dgm:t>
        <a:bodyPr/>
        <a:lstStyle/>
        <a:p>
          <a:endParaRPr lang="fr-FR" dirty="0"/>
        </a:p>
      </dgm:t>
    </dgm:pt>
    <dgm:pt modelId="{E5C61A6F-BD75-4F38-983F-23A92D92A5FA}" type="sibTrans" cxnId="{F0C3BC2E-196D-46EE-86C0-129D06D05A9D}">
      <dgm:prSet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fr-FR"/>
        </a:p>
      </dgm:t>
    </dgm:pt>
    <dgm:pt modelId="{D77F0774-342A-44ED-B5B7-9C3D1BA45DC0}" type="parTrans" cxnId="{F0C3BC2E-196D-46EE-86C0-129D06D05A9D}">
      <dgm:prSet/>
      <dgm:spPr/>
      <dgm:t>
        <a:bodyPr/>
        <a:lstStyle/>
        <a:p>
          <a:endParaRPr lang="fr-FR"/>
        </a:p>
      </dgm:t>
    </dgm:pt>
    <dgm:pt modelId="{D2768900-319D-4BF4-B339-58F5073FF39B}" type="pres">
      <dgm:prSet presAssocID="{709E6D80-DEEA-4F98-BCBD-49D3E965D1D8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fr-FR"/>
        </a:p>
      </dgm:t>
    </dgm:pt>
    <dgm:pt modelId="{A044847E-2F81-4E37-A55E-3DF762C7D603}" type="pres">
      <dgm:prSet presAssocID="{9CDCCFEE-1A79-49DF-8B3F-87DB3D938054}" presName="text1" presStyleCnt="0"/>
      <dgm:spPr/>
    </dgm:pt>
    <dgm:pt modelId="{8DCC0991-1C70-410D-B03E-C846C226B6CA}" type="pres">
      <dgm:prSet presAssocID="{9CDCCFEE-1A79-49DF-8B3F-87DB3D938054}" presName="textRepeatNode" presStyleLbl="alignNode1" presStyleIdx="0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AA9F266-4A15-413D-B1D6-6C2CF398AF2B}" type="pres">
      <dgm:prSet presAssocID="{9CDCCFEE-1A79-49DF-8B3F-87DB3D938054}" presName="textaccent1" presStyleCnt="0"/>
      <dgm:spPr/>
    </dgm:pt>
    <dgm:pt modelId="{020A910B-558F-41A7-89BB-D18250063948}" type="pres">
      <dgm:prSet presAssocID="{9CDCCFEE-1A79-49DF-8B3F-87DB3D938054}" presName="accentRepeatNode" presStyleLbl="solidAlignAcc1" presStyleIdx="0" presStyleCnt="14"/>
      <dgm:spPr/>
    </dgm:pt>
    <dgm:pt modelId="{EE46D0E5-8523-4022-8798-70EF44B70D44}" type="pres">
      <dgm:prSet presAssocID="{E5C61A6F-BD75-4F38-983F-23A92D92A5FA}" presName="image1" presStyleCnt="0"/>
      <dgm:spPr/>
    </dgm:pt>
    <dgm:pt modelId="{BE5FD9DC-F90B-4F4C-98AD-F3EB2C5AA95C}" type="pres">
      <dgm:prSet presAssocID="{E5C61A6F-BD75-4F38-983F-23A92D92A5FA}" presName="imageRepeatNode" presStyleLbl="alignAcc1" presStyleIdx="0" presStyleCnt="7"/>
      <dgm:spPr/>
      <dgm:t>
        <a:bodyPr/>
        <a:lstStyle/>
        <a:p>
          <a:endParaRPr lang="fr-FR"/>
        </a:p>
      </dgm:t>
    </dgm:pt>
    <dgm:pt modelId="{22ED0D43-82AF-4846-AD19-2257D7FC5657}" type="pres">
      <dgm:prSet presAssocID="{E5C61A6F-BD75-4F38-983F-23A92D92A5FA}" presName="imageaccent1" presStyleCnt="0"/>
      <dgm:spPr/>
    </dgm:pt>
    <dgm:pt modelId="{C474FFA7-D9C7-43F3-B777-88B3C3B7D57B}" type="pres">
      <dgm:prSet presAssocID="{E5C61A6F-BD75-4F38-983F-23A92D92A5FA}" presName="accentRepeatNode" presStyleLbl="solidAlignAcc1" presStyleIdx="1" presStyleCnt="14"/>
      <dgm:spPr/>
    </dgm:pt>
    <dgm:pt modelId="{634AD58D-609E-49FC-9501-7B0412C32773}" type="pres">
      <dgm:prSet presAssocID="{4C92C0D7-26AB-45DF-827C-6039B41EF423}" presName="text2" presStyleCnt="0"/>
      <dgm:spPr/>
    </dgm:pt>
    <dgm:pt modelId="{C9878CAC-E828-4ECD-B050-6A48916A97C4}" type="pres">
      <dgm:prSet presAssocID="{4C92C0D7-26AB-45DF-827C-6039B41EF423}" presName="textRepeatNode" presStyleLbl="alignNode1" presStyleIdx="1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1EBF9D4-7A3B-4ADC-BD15-DD6663F0CD97}" type="pres">
      <dgm:prSet presAssocID="{4C92C0D7-26AB-45DF-827C-6039B41EF423}" presName="textaccent2" presStyleCnt="0"/>
      <dgm:spPr/>
    </dgm:pt>
    <dgm:pt modelId="{2E86E6CA-675F-4741-99FE-409C82A0687F}" type="pres">
      <dgm:prSet presAssocID="{4C92C0D7-26AB-45DF-827C-6039B41EF423}" presName="accentRepeatNode" presStyleLbl="solidAlignAcc1" presStyleIdx="2" presStyleCnt="14"/>
      <dgm:spPr/>
    </dgm:pt>
    <dgm:pt modelId="{399A8133-B326-4B50-A8FC-D3D8EC7C9DA0}" type="pres">
      <dgm:prSet presAssocID="{2D1141B7-CB3E-40BE-B51D-4B7B12247805}" presName="image2" presStyleCnt="0"/>
      <dgm:spPr/>
    </dgm:pt>
    <dgm:pt modelId="{D413049B-C026-475B-A031-7BA2C5B8E70F}" type="pres">
      <dgm:prSet presAssocID="{2D1141B7-CB3E-40BE-B51D-4B7B12247805}" presName="imageRepeatNode" presStyleLbl="alignAcc1" presStyleIdx="1" presStyleCnt="7"/>
      <dgm:spPr/>
      <dgm:t>
        <a:bodyPr/>
        <a:lstStyle/>
        <a:p>
          <a:endParaRPr lang="fr-FR"/>
        </a:p>
      </dgm:t>
    </dgm:pt>
    <dgm:pt modelId="{C472E719-0076-4EC2-A47D-04A73089CA6E}" type="pres">
      <dgm:prSet presAssocID="{2D1141B7-CB3E-40BE-B51D-4B7B12247805}" presName="imageaccent2" presStyleCnt="0"/>
      <dgm:spPr/>
    </dgm:pt>
    <dgm:pt modelId="{644F21D5-C246-4CF1-ACAC-62143BBA4618}" type="pres">
      <dgm:prSet presAssocID="{2D1141B7-CB3E-40BE-B51D-4B7B12247805}" presName="accentRepeatNode" presStyleLbl="solidAlignAcc1" presStyleIdx="3" presStyleCnt="14"/>
      <dgm:spPr/>
    </dgm:pt>
    <dgm:pt modelId="{0BCC3C7D-A028-4106-ADD5-459A546B7F14}" type="pres">
      <dgm:prSet presAssocID="{9C32EC30-8DEA-4A5F-A07E-764D7593CD08}" presName="text3" presStyleCnt="0"/>
      <dgm:spPr/>
    </dgm:pt>
    <dgm:pt modelId="{D01FCCC4-029E-4B40-8D19-B49A25EF8657}" type="pres">
      <dgm:prSet presAssocID="{9C32EC30-8DEA-4A5F-A07E-764D7593CD08}" presName="textRepeatNode" presStyleLbl="alignNode1" presStyleIdx="2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C54A410-54E1-4F9E-ACCA-38910EFF9306}" type="pres">
      <dgm:prSet presAssocID="{9C32EC30-8DEA-4A5F-A07E-764D7593CD08}" presName="textaccent3" presStyleCnt="0"/>
      <dgm:spPr/>
    </dgm:pt>
    <dgm:pt modelId="{707AED02-902C-48D2-9C08-4D58B24B2C07}" type="pres">
      <dgm:prSet presAssocID="{9C32EC30-8DEA-4A5F-A07E-764D7593CD08}" presName="accentRepeatNode" presStyleLbl="solidAlignAcc1" presStyleIdx="4" presStyleCnt="14"/>
      <dgm:spPr/>
    </dgm:pt>
    <dgm:pt modelId="{D98D1845-C637-4E98-8A7A-5F9D361A0066}" type="pres">
      <dgm:prSet presAssocID="{15756E66-E34C-49E2-BB9F-75AA25E0AC00}" presName="image3" presStyleCnt="0"/>
      <dgm:spPr/>
    </dgm:pt>
    <dgm:pt modelId="{4E8860A9-CD5A-49A7-8504-46AF6837060A}" type="pres">
      <dgm:prSet presAssocID="{15756E66-E34C-49E2-BB9F-75AA25E0AC00}" presName="imageRepeatNode" presStyleLbl="alignAcc1" presStyleIdx="2" presStyleCnt="7"/>
      <dgm:spPr/>
      <dgm:t>
        <a:bodyPr/>
        <a:lstStyle/>
        <a:p>
          <a:endParaRPr lang="fr-FR"/>
        </a:p>
      </dgm:t>
    </dgm:pt>
    <dgm:pt modelId="{22884040-A9DD-49D4-84A2-3C55782945CB}" type="pres">
      <dgm:prSet presAssocID="{15756E66-E34C-49E2-BB9F-75AA25E0AC00}" presName="imageaccent3" presStyleCnt="0"/>
      <dgm:spPr/>
    </dgm:pt>
    <dgm:pt modelId="{D14D383E-A53F-4015-9057-2D858EC55C39}" type="pres">
      <dgm:prSet presAssocID="{15756E66-E34C-49E2-BB9F-75AA25E0AC00}" presName="accentRepeatNode" presStyleLbl="solidAlignAcc1" presStyleIdx="5" presStyleCnt="14"/>
      <dgm:spPr/>
    </dgm:pt>
    <dgm:pt modelId="{FE0BE647-DC72-4EC8-BFB7-9DF52BBE9254}" type="pres">
      <dgm:prSet presAssocID="{F8503229-1026-459B-9E32-1E8B7E7B42A3}" presName="text4" presStyleCnt="0"/>
      <dgm:spPr/>
    </dgm:pt>
    <dgm:pt modelId="{0C0A5041-9D71-4521-9811-49C57697C9EE}" type="pres">
      <dgm:prSet presAssocID="{F8503229-1026-459B-9E32-1E8B7E7B42A3}" presName="textRepeatNode" presStyleLbl="alignNode1" presStyleIdx="3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DA08FB8-E368-4E5B-BA52-FFDBCC08AC63}" type="pres">
      <dgm:prSet presAssocID="{F8503229-1026-459B-9E32-1E8B7E7B42A3}" presName="textaccent4" presStyleCnt="0"/>
      <dgm:spPr/>
    </dgm:pt>
    <dgm:pt modelId="{0341722A-C3A2-47CD-917D-6D695C566ADB}" type="pres">
      <dgm:prSet presAssocID="{F8503229-1026-459B-9E32-1E8B7E7B42A3}" presName="accentRepeatNode" presStyleLbl="solidAlignAcc1" presStyleIdx="6" presStyleCnt="14"/>
      <dgm:spPr/>
    </dgm:pt>
    <dgm:pt modelId="{1B01ED15-36E4-4B1E-A350-BA909565533D}" type="pres">
      <dgm:prSet presAssocID="{9B7BC387-10D2-406D-B512-9CA718539760}" presName="image4" presStyleCnt="0"/>
      <dgm:spPr/>
    </dgm:pt>
    <dgm:pt modelId="{1445FA7A-25DC-43F5-A588-77AC26447D72}" type="pres">
      <dgm:prSet presAssocID="{9B7BC387-10D2-406D-B512-9CA718539760}" presName="imageRepeatNode" presStyleLbl="alignAcc1" presStyleIdx="3" presStyleCnt="7" custLinFactNeighborX="564"/>
      <dgm:spPr/>
      <dgm:t>
        <a:bodyPr/>
        <a:lstStyle/>
        <a:p>
          <a:endParaRPr lang="fr-FR"/>
        </a:p>
      </dgm:t>
    </dgm:pt>
    <dgm:pt modelId="{2769BA73-75BC-456A-8A81-7029BB135FDC}" type="pres">
      <dgm:prSet presAssocID="{9B7BC387-10D2-406D-B512-9CA718539760}" presName="imageaccent4" presStyleCnt="0"/>
      <dgm:spPr/>
    </dgm:pt>
    <dgm:pt modelId="{40CF4B40-4AFA-43D8-A912-2CDF8FADA4A9}" type="pres">
      <dgm:prSet presAssocID="{9B7BC387-10D2-406D-B512-9CA718539760}" presName="accentRepeatNode" presStyleLbl="solidAlignAcc1" presStyleIdx="7" presStyleCnt="14"/>
      <dgm:spPr/>
    </dgm:pt>
    <dgm:pt modelId="{2675D90B-09AA-444F-9AFA-98B0FF2B8D94}" type="pres">
      <dgm:prSet presAssocID="{6C1474B4-421E-4158-92E2-50EBFAC66EE9}" presName="text5" presStyleCnt="0"/>
      <dgm:spPr/>
    </dgm:pt>
    <dgm:pt modelId="{6543B06F-8B30-48A3-911A-8752CA25B216}" type="pres">
      <dgm:prSet presAssocID="{6C1474B4-421E-4158-92E2-50EBFAC66EE9}" presName="textRepeatNode" presStyleLbl="alignNode1" presStyleIdx="4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23C54FB-4CE5-485F-B3DF-96881E60CEE0}" type="pres">
      <dgm:prSet presAssocID="{6C1474B4-421E-4158-92E2-50EBFAC66EE9}" presName="textaccent5" presStyleCnt="0"/>
      <dgm:spPr/>
    </dgm:pt>
    <dgm:pt modelId="{0DE19D9F-AFDD-4733-92F3-6F32FA8E5402}" type="pres">
      <dgm:prSet presAssocID="{6C1474B4-421E-4158-92E2-50EBFAC66EE9}" presName="accentRepeatNode" presStyleLbl="solidAlignAcc1" presStyleIdx="8" presStyleCnt="14"/>
      <dgm:spPr/>
    </dgm:pt>
    <dgm:pt modelId="{DC10C4DC-8668-4D27-8490-938192D72F01}" type="pres">
      <dgm:prSet presAssocID="{F05E65DC-9B96-46E1-9F1D-33C286EEBA03}" presName="image5" presStyleCnt="0"/>
      <dgm:spPr/>
    </dgm:pt>
    <dgm:pt modelId="{E14DD1D8-03B1-41A8-B4A5-90185BB77D63}" type="pres">
      <dgm:prSet presAssocID="{F05E65DC-9B96-46E1-9F1D-33C286EEBA03}" presName="imageRepeatNode" presStyleLbl="alignAcc1" presStyleIdx="4" presStyleCnt="7"/>
      <dgm:spPr/>
      <dgm:t>
        <a:bodyPr/>
        <a:lstStyle/>
        <a:p>
          <a:endParaRPr lang="fr-FR"/>
        </a:p>
      </dgm:t>
    </dgm:pt>
    <dgm:pt modelId="{01D3A4AD-EEDF-4584-8105-86B138A733A1}" type="pres">
      <dgm:prSet presAssocID="{F05E65DC-9B96-46E1-9F1D-33C286EEBA03}" presName="imageaccent5" presStyleCnt="0"/>
      <dgm:spPr/>
    </dgm:pt>
    <dgm:pt modelId="{67016E6E-D622-40A0-A376-B1671A5669D7}" type="pres">
      <dgm:prSet presAssocID="{F05E65DC-9B96-46E1-9F1D-33C286EEBA03}" presName="accentRepeatNode" presStyleLbl="solidAlignAcc1" presStyleIdx="9" presStyleCnt="14"/>
      <dgm:spPr/>
    </dgm:pt>
    <dgm:pt modelId="{194B1EEB-F129-4933-9D73-CBE7471720A4}" type="pres">
      <dgm:prSet presAssocID="{10F8D0B6-D109-4BF2-AF23-6E40BB6B8543}" presName="text6" presStyleCnt="0"/>
      <dgm:spPr/>
    </dgm:pt>
    <dgm:pt modelId="{8AF416B7-71E1-4393-95B5-034CE938514F}" type="pres">
      <dgm:prSet presAssocID="{10F8D0B6-D109-4BF2-AF23-6E40BB6B8543}" presName="textRepeatNode" presStyleLbl="alignNode1" presStyleIdx="5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A5EA6BD-3D7F-423E-95E5-036F05A0ADF5}" type="pres">
      <dgm:prSet presAssocID="{10F8D0B6-D109-4BF2-AF23-6E40BB6B8543}" presName="textaccent6" presStyleCnt="0"/>
      <dgm:spPr/>
    </dgm:pt>
    <dgm:pt modelId="{4EE9EFFF-3193-42F5-977F-CBA7B07D5AAF}" type="pres">
      <dgm:prSet presAssocID="{10F8D0B6-D109-4BF2-AF23-6E40BB6B8543}" presName="accentRepeatNode" presStyleLbl="solidAlignAcc1" presStyleIdx="10" presStyleCnt="14"/>
      <dgm:spPr/>
    </dgm:pt>
    <dgm:pt modelId="{F989D068-440F-461B-9299-753AC1D49875}" type="pres">
      <dgm:prSet presAssocID="{247887F3-6A64-4635-9829-ACCD3B66B7CA}" presName="image6" presStyleCnt="0"/>
      <dgm:spPr/>
    </dgm:pt>
    <dgm:pt modelId="{90DD95B2-92F8-406C-A2E7-E4350E93769E}" type="pres">
      <dgm:prSet presAssocID="{247887F3-6A64-4635-9829-ACCD3B66B7CA}" presName="imageRepeatNode" presStyleLbl="alignAcc1" presStyleIdx="5" presStyleCnt="7"/>
      <dgm:spPr/>
      <dgm:t>
        <a:bodyPr/>
        <a:lstStyle/>
        <a:p>
          <a:endParaRPr lang="fr-FR"/>
        </a:p>
      </dgm:t>
    </dgm:pt>
    <dgm:pt modelId="{3C8C8BB4-E170-415E-BD18-44E66690EA25}" type="pres">
      <dgm:prSet presAssocID="{247887F3-6A64-4635-9829-ACCD3B66B7CA}" presName="imageaccent6" presStyleCnt="0"/>
      <dgm:spPr/>
    </dgm:pt>
    <dgm:pt modelId="{35C57EF9-12BF-4259-8546-2A28F183981C}" type="pres">
      <dgm:prSet presAssocID="{247887F3-6A64-4635-9829-ACCD3B66B7CA}" presName="accentRepeatNode" presStyleLbl="solidAlignAcc1" presStyleIdx="11" presStyleCnt="14"/>
      <dgm:spPr/>
    </dgm:pt>
    <dgm:pt modelId="{3D17CD7F-7C6D-4A92-8C57-DA14ABFD62BD}" type="pres">
      <dgm:prSet presAssocID="{F8FD3314-FC20-4553-8B91-3DEB60AEBE16}" presName="text7" presStyleCnt="0"/>
      <dgm:spPr/>
    </dgm:pt>
    <dgm:pt modelId="{B89D24E9-230C-446E-9D39-FEB29D235730}" type="pres">
      <dgm:prSet presAssocID="{F8FD3314-FC20-4553-8B91-3DEB60AEBE16}" presName="textRepeatNode" presStyleLbl="alignNode1" presStyleIdx="6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0764F32-1F4D-46B8-9E9C-4F535895A323}" type="pres">
      <dgm:prSet presAssocID="{F8FD3314-FC20-4553-8B91-3DEB60AEBE16}" presName="textaccent7" presStyleCnt="0"/>
      <dgm:spPr/>
    </dgm:pt>
    <dgm:pt modelId="{FB77241A-6761-4892-98E1-70AE6EAF616A}" type="pres">
      <dgm:prSet presAssocID="{F8FD3314-FC20-4553-8B91-3DEB60AEBE16}" presName="accentRepeatNode" presStyleLbl="solidAlignAcc1" presStyleIdx="12" presStyleCnt="14"/>
      <dgm:spPr/>
    </dgm:pt>
    <dgm:pt modelId="{D56B567A-C4F0-48BA-A554-CC9109797284}" type="pres">
      <dgm:prSet presAssocID="{781CDAE6-9DB7-487E-AF5C-9BEBD1D7D5E3}" presName="image7" presStyleCnt="0"/>
      <dgm:spPr/>
    </dgm:pt>
    <dgm:pt modelId="{DDCB15B4-6F51-45C8-8518-416C5995D152}" type="pres">
      <dgm:prSet presAssocID="{781CDAE6-9DB7-487E-AF5C-9BEBD1D7D5E3}" presName="imageRepeatNode" presStyleLbl="alignAcc1" presStyleIdx="6" presStyleCnt="7"/>
      <dgm:spPr/>
      <dgm:t>
        <a:bodyPr/>
        <a:lstStyle/>
        <a:p>
          <a:endParaRPr lang="fr-FR"/>
        </a:p>
      </dgm:t>
    </dgm:pt>
    <dgm:pt modelId="{5C2F9D94-E633-455E-9EEF-C034BCAD505C}" type="pres">
      <dgm:prSet presAssocID="{781CDAE6-9DB7-487E-AF5C-9BEBD1D7D5E3}" presName="imageaccent7" presStyleCnt="0"/>
      <dgm:spPr/>
    </dgm:pt>
    <dgm:pt modelId="{0EE00F29-8EB5-47F0-9DD8-7AD43F76C2B2}" type="pres">
      <dgm:prSet presAssocID="{781CDAE6-9DB7-487E-AF5C-9BEBD1D7D5E3}" presName="accentRepeatNode" presStyleLbl="solidAlignAcc1" presStyleIdx="13" presStyleCnt="14"/>
      <dgm:spPr/>
    </dgm:pt>
  </dgm:ptLst>
  <dgm:cxnLst>
    <dgm:cxn modelId="{B9D3F75F-AFF5-4399-9ED6-14D656D2E926}" type="presOf" srcId="{4C92C0D7-26AB-45DF-827C-6039B41EF423}" destId="{C9878CAC-E828-4ECD-B050-6A48916A97C4}" srcOrd="0" destOrd="0" presId="urn:microsoft.com/office/officeart/2008/layout/HexagonCluster"/>
    <dgm:cxn modelId="{B1B98F1E-0696-4517-88E0-A28EF50D5825}" srcId="{709E6D80-DEEA-4F98-BCBD-49D3E965D1D8}" destId="{4C92C0D7-26AB-45DF-827C-6039B41EF423}" srcOrd="1" destOrd="0" parTransId="{98D335AC-6FE1-4D67-879A-D588E486CF70}" sibTransId="{2D1141B7-CB3E-40BE-B51D-4B7B12247805}"/>
    <dgm:cxn modelId="{7419225F-6691-41D7-B9E3-EEB45FF144BF}" type="presOf" srcId="{15756E66-E34C-49E2-BB9F-75AA25E0AC00}" destId="{4E8860A9-CD5A-49A7-8504-46AF6837060A}" srcOrd="0" destOrd="0" presId="urn:microsoft.com/office/officeart/2008/layout/HexagonCluster"/>
    <dgm:cxn modelId="{44D4EFEC-5F39-460E-8572-52C2FB49FF14}" srcId="{709E6D80-DEEA-4F98-BCBD-49D3E965D1D8}" destId="{F8503229-1026-459B-9E32-1E8B7E7B42A3}" srcOrd="3" destOrd="0" parTransId="{D065FBD4-057A-4902-93E7-FFB8E0AE8A68}" sibTransId="{9B7BC387-10D2-406D-B512-9CA718539760}"/>
    <dgm:cxn modelId="{FA3F9D33-659F-4556-93C2-7AE56D12648B}" srcId="{709E6D80-DEEA-4F98-BCBD-49D3E965D1D8}" destId="{6C1474B4-421E-4158-92E2-50EBFAC66EE9}" srcOrd="4" destOrd="0" parTransId="{8488DE9F-8797-4508-ABA9-A8409D76E954}" sibTransId="{F05E65DC-9B96-46E1-9F1D-33C286EEBA03}"/>
    <dgm:cxn modelId="{7D4AC761-DADB-4020-8C55-E1981276A9E8}" type="presOf" srcId="{6C1474B4-421E-4158-92E2-50EBFAC66EE9}" destId="{6543B06F-8B30-48A3-911A-8752CA25B216}" srcOrd="0" destOrd="0" presId="urn:microsoft.com/office/officeart/2008/layout/HexagonCluster"/>
    <dgm:cxn modelId="{E88DBDC0-CB11-4340-9DA3-C9825B8F4BC2}" type="presOf" srcId="{9CDCCFEE-1A79-49DF-8B3F-87DB3D938054}" destId="{8DCC0991-1C70-410D-B03E-C846C226B6CA}" srcOrd="0" destOrd="0" presId="urn:microsoft.com/office/officeart/2008/layout/HexagonCluster"/>
    <dgm:cxn modelId="{3AA36AC8-E58C-4319-8E25-333CD6A9EBE8}" type="presOf" srcId="{F8503229-1026-459B-9E32-1E8B7E7B42A3}" destId="{0C0A5041-9D71-4521-9811-49C57697C9EE}" srcOrd="0" destOrd="0" presId="urn:microsoft.com/office/officeart/2008/layout/HexagonCluster"/>
    <dgm:cxn modelId="{020F7189-1CD3-4A0C-AB67-3F2A0D0C1840}" type="presOf" srcId="{2D1141B7-CB3E-40BE-B51D-4B7B12247805}" destId="{D413049B-C026-475B-A031-7BA2C5B8E70F}" srcOrd="0" destOrd="0" presId="urn:microsoft.com/office/officeart/2008/layout/HexagonCluster"/>
    <dgm:cxn modelId="{F0C3BC2E-196D-46EE-86C0-129D06D05A9D}" srcId="{709E6D80-DEEA-4F98-BCBD-49D3E965D1D8}" destId="{9CDCCFEE-1A79-49DF-8B3F-87DB3D938054}" srcOrd="0" destOrd="0" parTransId="{D77F0774-342A-44ED-B5B7-9C3D1BA45DC0}" sibTransId="{E5C61A6F-BD75-4F38-983F-23A92D92A5FA}"/>
    <dgm:cxn modelId="{D7C07445-75C1-446A-95C1-6FA5A5ED2945}" type="presOf" srcId="{247887F3-6A64-4635-9829-ACCD3B66B7CA}" destId="{90DD95B2-92F8-406C-A2E7-E4350E93769E}" srcOrd="0" destOrd="0" presId="urn:microsoft.com/office/officeart/2008/layout/HexagonCluster"/>
    <dgm:cxn modelId="{83D2A511-BB2A-4443-9EFB-FBCB9BBE96DA}" type="presOf" srcId="{781CDAE6-9DB7-487E-AF5C-9BEBD1D7D5E3}" destId="{DDCB15B4-6F51-45C8-8518-416C5995D152}" srcOrd="0" destOrd="0" presId="urn:microsoft.com/office/officeart/2008/layout/HexagonCluster"/>
    <dgm:cxn modelId="{61DD1810-EC70-46A5-8A8B-DF9F120ADE7F}" type="presOf" srcId="{E5C61A6F-BD75-4F38-983F-23A92D92A5FA}" destId="{BE5FD9DC-F90B-4F4C-98AD-F3EB2C5AA95C}" srcOrd="0" destOrd="0" presId="urn:microsoft.com/office/officeart/2008/layout/HexagonCluster"/>
    <dgm:cxn modelId="{401EC0BE-42FC-4A78-8066-E6A0A6FB0D85}" srcId="{709E6D80-DEEA-4F98-BCBD-49D3E965D1D8}" destId="{9C32EC30-8DEA-4A5F-A07E-764D7593CD08}" srcOrd="2" destOrd="0" parTransId="{CA16FD9A-686D-4BBC-A5C9-4AB6AEBF02C0}" sibTransId="{15756E66-E34C-49E2-BB9F-75AA25E0AC00}"/>
    <dgm:cxn modelId="{701DC608-5800-45DB-848F-BDA533F345AF}" srcId="{709E6D80-DEEA-4F98-BCBD-49D3E965D1D8}" destId="{10F8D0B6-D109-4BF2-AF23-6E40BB6B8543}" srcOrd="5" destOrd="0" parTransId="{878CA306-51F2-4DE8-9942-3826C6F79299}" sibTransId="{247887F3-6A64-4635-9829-ACCD3B66B7CA}"/>
    <dgm:cxn modelId="{612D5754-BA24-44EC-B232-E52FD1B6D03E}" type="presOf" srcId="{9B7BC387-10D2-406D-B512-9CA718539760}" destId="{1445FA7A-25DC-43F5-A588-77AC26447D72}" srcOrd="0" destOrd="0" presId="urn:microsoft.com/office/officeart/2008/layout/HexagonCluster"/>
    <dgm:cxn modelId="{952835A3-6ABE-430F-842D-C72F60E177D2}" type="presOf" srcId="{9C32EC30-8DEA-4A5F-A07E-764D7593CD08}" destId="{D01FCCC4-029E-4B40-8D19-B49A25EF8657}" srcOrd="0" destOrd="0" presId="urn:microsoft.com/office/officeart/2008/layout/HexagonCluster"/>
    <dgm:cxn modelId="{63112B07-5F22-4F7D-9B70-7862CEBA5AAF}" srcId="{709E6D80-DEEA-4F98-BCBD-49D3E965D1D8}" destId="{F8FD3314-FC20-4553-8B91-3DEB60AEBE16}" srcOrd="6" destOrd="0" parTransId="{327F8680-B355-44A0-AA14-E1B8374820A8}" sibTransId="{781CDAE6-9DB7-487E-AF5C-9BEBD1D7D5E3}"/>
    <dgm:cxn modelId="{0D96DB0B-CDF2-4820-8948-8988ADB397EE}" type="presOf" srcId="{709E6D80-DEEA-4F98-BCBD-49D3E965D1D8}" destId="{D2768900-319D-4BF4-B339-58F5073FF39B}" srcOrd="0" destOrd="0" presId="urn:microsoft.com/office/officeart/2008/layout/HexagonCluster"/>
    <dgm:cxn modelId="{91D75D9F-01CF-423C-BCC1-39CF0090206F}" type="presOf" srcId="{F8FD3314-FC20-4553-8B91-3DEB60AEBE16}" destId="{B89D24E9-230C-446E-9D39-FEB29D235730}" srcOrd="0" destOrd="0" presId="urn:microsoft.com/office/officeart/2008/layout/HexagonCluster"/>
    <dgm:cxn modelId="{512034A3-DAB5-4833-AB23-AC3A02D97F36}" type="presOf" srcId="{F05E65DC-9B96-46E1-9F1D-33C286EEBA03}" destId="{E14DD1D8-03B1-41A8-B4A5-90185BB77D63}" srcOrd="0" destOrd="0" presId="urn:microsoft.com/office/officeart/2008/layout/HexagonCluster"/>
    <dgm:cxn modelId="{46B9F2AC-1DDA-4732-A4B7-606CD0616FB4}" type="presOf" srcId="{10F8D0B6-D109-4BF2-AF23-6E40BB6B8543}" destId="{8AF416B7-71E1-4393-95B5-034CE938514F}" srcOrd="0" destOrd="0" presId="urn:microsoft.com/office/officeart/2008/layout/HexagonCluster"/>
    <dgm:cxn modelId="{0EA0ABA2-52B5-4ACB-B76F-0ED25DF074A0}" type="presParOf" srcId="{D2768900-319D-4BF4-B339-58F5073FF39B}" destId="{A044847E-2F81-4E37-A55E-3DF762C7D603}" srcOrd="0" destOrd="0" presId="urn:microsoft.com/office/officeart/2008/layout/HexagonCluster"/>
    <dgm:cxn modelId="{504241C5-8971-4721-80C3-6B4DD8CB7F68}" type="presParOf" srcId="{A044847E-2F81-4E37-A55E-3DF762C7D603}" destId="{8DCC0991-1C70-410D-B03E-C846C226B6CA}" srcOrd="0" destOrd="0" presId="urn:microsoft.com/office/officeart/2008/layout/HexagonCluster"/>
    <dgm:cxn modelId="{BCFE12B8-76C3-41E0-B132-F0B7F865B0E0}" type="presParOf" srcId="{D2768900-319D-4BF4-B339-58F5073FF39B}" destId="{2AA9F266-4A15-413D-B1D6-6C2CF398AF2B}" srcOrd="1" destOrd="0" presId="urn:microsoft.com/office/officeart/2008/layout/HexagonCluster"/>
    <dgm:cxn modelId="{B89FE5D6-ADD8-48F4-86E4-BC9DFDBCD814}" type="presParOf" srcId="{2AA9F266-4A15-413D-B1D6-6C2CF398AF2B}" destId="{020A910B-558F-41A7-89BB-D18250063948}" srcOrd="0" destOrd="0" presId="urn:microsoft.com/office/officeart/2008/layout/HexagonCluster"/>
    <dgm:cxn modelId="{73640FC1-77CF-4A06-BABC-DC0AB322C462}" type="presParOf" srcId="{D2768900-319D-4BF4-B339-58F5073FF39B}" destId="{EE46D0E5-8523-4022-8798-70EF44B70D44}" srcOrd="2" destOrd="0" presId="urn:microsoft.com/office/officeart/2008/layout/HexagonCluster"/>
    <dgm:cxn modelId="{FCABAB5D-1C53-4550-BB6A-05BDE8179229}" type="presParOf" srcId="{EE46D0E5-8523-4022-8798-70EF44B70D44}" destId="{BE5FD9DC-F90B-4F4C-98AD-F3EB2C5AA95C}" srcOrd="0" destOrd="0" presId="urn:microsoft.com/office/officeart/2008/layout/HexagonCluster"/>
    <dgm:cxn modelId="{91DCAAC2-E764-4876-B6C8-6524296C7A87}" type="presParOf" srcId="{D2768900-319D-4BF4-B339-58F5073FF39B}" destId="{22ED0D43-82AF-4846-AD19-2257D7FC5657}" srcOrd="3" destOrd="0" presId="urn:microsoft.com/office/officeart/2008/layout/HexagonCluster"/>
    <dgm:cxn modelId="{B97F794D-BE35-4C7E-9EE5-17C013DECBF6}" type="presParOf" srcId="{22ED0D43-82AF-4846-AD19-2257D7FC5657}" destId="{C474FFA7-D9C7-43F3-B777-88B3C3B7D57B}" srcOrd="0" destOrd="0" presId="urn:microsoft.com/office/officeart/2008/layout/HexagonCluster"/>
    <dgm:cxn modelId="{B5BF5B99-ABA0-4B1A-B15F-E8B2D77C2997}" type="presParOf" srcId="{D2768900-319D-4BF4-B339-58F5073FF39B}" destId="{634AD58D-609E-49FC-9501-7B0412C32773}" srcOrd="4" destOrd="0" presId="urn:microsoft.com/office/officeart/2008/layout/HexagonCluster"/>
    <dgm:cxn modelId="{B1BD14A1-4D3A-4F82-95DB-D8408DF261A4}" type="presParOf" srcId="{634AD58D-609E-49FC-9501-7B0412C32773}" destId="{C9878CAC-E828-4ECD-B050-6A48916A97C4}" srcOrd="0" destOrd="0" presId="urn:microsoft.com/office/officeart/2008/layout/HexagonCluster"/>
    <dgm:cxn modelId="{39FD2119-5BFB-4259-A437-2DEC98A04BCF}" type="presParOf" srcId="{D2768900-319D-4BF4-B339-58F5073FF39B}" destId="{81EBF9D4-7A3B-4ADC-BD15-DD6663F0CD97}" srcOrd="5" destOrd="0" presId="urn:microsoft.com/office/officeart/2008/layout/HexagonCluster"/>
    <dgm:cxn modelId="{2BE3F68F-E20D-4725-9589-F52F7F02AC2A}" type="presParOf" srcId="{81EBF9D4-7A3B-4ADC-BD15-DD6663F0CD97}" destId="{2E86E6CA-675F-4741-99FE-409C82A0687F}" srcOrd="0" destOrd="0" presId="urn:microsoft.com/office/officeart/2008/layout/HexagonCluster"/>
    <dgm:cxn modelId="{95341075-F4F1-4C08-A934-E4DE4988B365}" type="presParOf" srcId="{D2768900-319D-4BF4-B339-58F5073FF39B}" destId="{399A8133-B326-4B50-A8FC-D3D8EC7C9DA0}" srcOrd="6" destOrd="0" presId="urn:microsoft.com/office/officeart/2008/layout/HexagonCluster"/>
    <dgm:cxn modelId="{145CE001-C574-4AE0-8655-D91EF8A0E3D2}" type="presParOf" srcId="{399A8133-B326-4B50-A8FC-D3D8EC7C9DA0}" destId="{D413049B-C026-475B-A031-7BA2C5B8E70F}" srcOrd="0" destOrd="0" presId="urn:microsoft.com/office/officeart/2008/layout/HexagonCluster"/>
    <dgm:cxn modelId="{C99BAAAD-17DC-4DA3-8F52-4DB449E505EB}" type="presParOf" srcId="{D2768900-319D-4BF4-B339-58F5073FF39B}" destId="{C472E719-0076-4EC2-A47D-04A73089CA6E}" srcOrd="7" destOrd="0" presId="urn:microsoft.com/office/officeart/2008/layout/HexagonCluster"/>
    <dgm:cxn modelId="{9485FC92-14B3-4A8F-8D26-1CD869D7132A}" type="presParOf" srcId="{C472E719-0076-4EC2-A47D-04A73089CA6E}" destId="{644F21D5-C246-4CF1-ACAC-62143BBA4618}" srcOrd="0" destOrd="0" presId="urn:microsoft.com/office/officeart/2008/layout/HexagonCluster"/>
    <dgm:cxn modelId="{96EA17D5-7E8B-4C59-9DDC-63BE7A031734}" type="presParOf" srcId="{D2768900-319D-4BF4-B339-58F5073FF39B}" destId="{0BCC3C7D-A028-4106-ADD5-459A546B7F14}" srcOrd="8" destOrd="0" presId="urn:microsoft.com/office/officeart/2008/layout/HexagonCluster"/>
    <dgm:cxn modelId="{E387FE6F-C5DF-463F-8E72-272A24B35288}" type="presParOf" srcId="{0BCC3C7D-A028-4106-ADD5-459A546B7F14}" destId="{D01FCCC4-029E-4B40-8D19-B49A25EF8657}" srcOrd="0" destOrd="0" presId="urn:microsoft.com/office/officeart/2008/layout/HexagonCluster"/>
    <dgm:cxn modelId="{5DEAC96D-9D76-4113-8804-0E921ACAA479}" type="presParOf" srcId="{D2768900-319D-4BF4-B339-58F5073FF39B}" destId="{4C54A410-54E1-4F9E-ACCA-38910EFF9306}" srcOrd="9" destOrd="0" presId="urn:microsoft.com/office/officeart/2008/layout/HexagonCluster"/>
    <dgm:cxn modelId="{D6C5EEE9-5FDF-4ADE-BAA0-374BCD4680EE}" type="presParOf" srcId="{4C54A410-54E1-4F9E-ACCA-38910EFF9306}" destId="{707AED02-902C-48D2-9C08-4D58B24B2C07}" srcOrd="0" destOrd="0" presId="urn:microsoft.com/office/officeart/2008/layout/HexagonCluster"/>
    <dgm:cxn modelId="{F0AAB6A5-700A-4A7C-BF62-0C142A9F277F}" type="presParOf" srcId="{D2768900-319D-4BF4-B339-58F5073FF39B}" destId="{D98D1845-C637-4E98-8A7A-5F9D361A0066}" srcOrd="10" destOrd="0" presId="urn:microsoft.com/office/officeart/2008/layout/HexagonCluster"/>
    <dgm:cxn modelId="{2C08F1B6-E4C2-4B5C-A056-C46417CA5B66}" type="presParOf" srcId="{D98D1845-C637-4E98-8A7A-5F9D361A0066}" destId="{4E8860A9-CD5A-49A7-8504-46AF6837060A}" srcOrd="0" destOrd="0" presId="urn:microsoft.com/office/officeart/2008/layout/HexagonCluster"/>
    <dgm:cxn modelId="{82A0FFD9-B32F-4C0F-95ED-C1D3E6222501}" type="presParOf" srcId="{D2768900-319D-4BF4-B339-58F5073FF39B}" destId="{22884040-A9DD-49D4-84A2-3C55782945CB}" srcOrd="11" destOrd="0" presId="urn:microsoft.com/office/officeart/2008/layout/HexagonCluster"/>
    <dgm:cxn modelId="{9720A21B-6614-42C0-948B-4412423D3749}" type="presParOf" srcId="{22884040-A9DD-49D4-84A2-3C55782945CB}" destId="{D14D383E-A53F-4015-9057-2D858EC55C39}" srcOrd="0" destOrd="0" presId="urn:microsoft.com/office/officeart/2008/layout/HexagonCluster"/>
    <dgm:cxn modelId="{461D2500-D3F0-4EDF-AE87-3BF89DC51944}" type="presParOf" srcId="{D2768900-319D-4BF4-B339-58F5073FF39B}" destId="{FE0BE647-DC72-4EC8-BFB7-9DF52BBE9254}" srcOrd="12" destOrd="0" presId="urn:microsoft.com/office/officeart/2008/layout/HexagonCluster"/>
    <dgm:cxn modelId="{FB35127A-DEAC-4DAC-8A6B-5CFBBBFD7838}" type="presParOf" srcId="{FE0BE647-DC72-4EC8-BFB7-9DF52BBE9254}" destId="{0C0A5041-9D71-4521-9811-49C57697C9EE}" srcOrd="0" destOrd="0" presId="urn:microsoft.com/office/officeart/2008/layout/HexagonCluster"/>
    <dgm:cxn modelId="{A745394B-7FE5-4E68-A93D-58F37580A6C4}" type="presParOf" srcId="{D2768900-319D-4BF4-B339-58F5073FF39B}" destId="{3DA08FB8-E368-4E5B-BA52-FFDBCC08AC63}" srcOrd="13" destOrd="0" presId="urn:microsoft.com/office/officeart/2008/layout/HexagonCluster"/>
    <dgm:cxn modelId="{AE70E4FB-4CC9-4F05-987A-84D56C3090FA}" type="presParOf" srcId="{3DA08FB8-E368-4E5B-BA52-FFDBCC08AC63}" destId="{0341722A-C3A2-47CD-917D-6D695C566ADB}" srcOrd="0" destOrd="0" presId="urn:microsoft.com/office/officeart/2008/layout/HexagonCluster"/>
    <dgm:cxn modelId="{FEC5F2C7-35E9-47E5-B537-49C87F3893AF}" type="presParOf" srcId="{D2768900-319D-4BF4-B339-58F5073FF39B}" destId="{1B01ED15-36E4-4B1E-A350-BA909565533D}" srcOrd="14" destOrd="0" presId="urn:microsoft.com/office/officeart/2008/layout/HexagonCluster"/>
    <dgm:cxn modelId="{C60391F7-3C6B-4E57-ADD6-BA805CB18391}" type="presParOf" srcId="{1B01ED15-36E4-4B1E-A350-BA909565533D}" destId="{1445FA7A-25DC-43F5-A588-77AC26447D72}" srcOrd="0" destOrd="0" presId="urn:microsoft.com/office/officeart/2008/layout/HexagonCluster"/>
    <dgm:cxn modelId="{E7DEABEB-618A-4B2C-8AE4-9C2BED8FFB5F}" type="presParOf" srcId="{D2768900-319D-4BF4-B339-58F5073FF39B}" destId="{2769BA73-75BC-456A-8A81-7029BB135FDC}" srcOrd="15" destOrd="0" presId="urn:microsoft.com/office/officeart/2008/layout/HexagonCluster"/>
    <dgm:cxn modelId="{0A20A5F3-09D1-4396-894F-3EFC9DAB6512}" type="presParOf" srcId="{2769BA73-75BC-456A-8A81-7029BB135FDC}" destId="{40CF4B40-4AFA-43D8-A912-2CDF8FADA4A9}" srcOrd="0" destOrd="0" presId="urn:microsoft.com/office/officeart/2008/layout/HexagonCluster"/>
    <dgm:cxn modelId="{27532BF4-9A36-4BF0-BF8B-3195AB9BCAAF}" type="presParOf" srcId="{D2768900-319D-4BF4-B339-58F5073FF39B}" destId="{2675D90B-09AA-444F-9AFA-98B0FF2B8D94}" srcOrd="16" destOrd="0" presId="urn:microsoft.com/office/officeart/2008/layout/HexagonCluster"/>
    <dgm:cxn modelId="{52B66E3B-ECBA-4DC1-A957-E58DAE517651}" type="presParOf" srcId="{2675D90B-09AA-444F-9AFA-98B0FF2B8D94}" destId="{6543B06F-8B30-48A3-911A-8752CA25B216}" srcOrd="0" destOrd="0" presId="urn:microsoft.com/office/officeart/2008/layout/HexagonCluster"/>
    <dgm:cxn modelId="{4C015866-B0CE-4981-BDA3-5228F701BA1A}" type="presParOf" srcId="{D2768900-319D-4BF4-B339-58F5073FF39B}" destId="{223C54FB-4CE5-485F-B3DF-96881E60CEE0}" srcOrd="17" destOrd="0" presId="urn:microsoft.com/office/officeart/2008/layout/HexagonCluster"/>
    <dgm:cxn modelId="{CACD212D-32E0-40F0-A7D7-B93334591C7F}" type="presParOf" srcId="{223C54FB-4CE5-485F-B3DF-96881E60CEE0}" destId="{0DE19D9F-AFDD-4733-92F3-6F32FA8E5402}" srcOrd="0" destOrd="0" presId="urn:microsoft.com/office/officeart/2008/layout/HexagonCluster"/>
    <dgm:cxn modelId="{40D1151F-D618-4708-94DC-52DD3375C1E7}" type="presParOf" srcId="{D2768900-319D-4BF4-B339-58F5073FF39B}" destId="{DC10C4DC-8668-4D27-8490-938192D72F01}" srcOrd="18" destOrd="0" presId="urn:microsoft.com/office/officeart/2008/layout/HexagonCluster"/>
    <dgm:cxn modelId="{E875744E-A193-4BE7-BDFC-013F0726BEFF}" type="presParOf" srcId="{DC10C4DC-8668-4D27-8490-938192D72F01}" destId="{E14DD1D8-03B1-41A8-B4A5-90185BB77D63}" srcOrd="0" destOrd="0" presId="urn:microsoft.com/office/officeart/2008/layout/HexagonCluster"/>
    <dgm:cxn modelId="{6A0D34FF-C0D9-4867-ADEB-C94ADE29AD2F}" type="presParOf" srcId="{D2768900-319D-4BF4-B339-58F5073FF39B}" destId="{01D3A4AD-EEDF-4584-8105-86B138A733A1}" srcOrd="19" destOrd="0" presId="urn:microsoft.com/office/officeart/2008/layout/HexagonCluster"/>
    <dgm:cxn modelId="{113C59EB-61F5-4DD3-89D6-D421BB0EED72}" type="presParOf" srcId="{01D3A4AD-EEDF-4584-8105-86B138A733A1}" destId="{67016E6E-D622-40A0-A376-B1671A5669D7}" srcOrd="0" destOrd="0" presId="urn:microsoft.com/office/officeart/2008/layout/HexagonCluster"/>
    <dgm:cxn modelId="{0876CC4D-5A2E-4931-9D08-338753D3B8B9}" type="presParOf" srcId="{D2768900-319D-4BF4-B339-58F5073FF39B}" destId="{194B1EEB-F129-4933-9D73-CBE7471720A4}" srcOrd="20" destOrd="0" presId="urn:microsoft.com/office/officeart/2008/layout/HexagonCluster"/>
    <dgm:cxn modelId="{D1E7CE99-5065-49EE-B6E2-42C0BB12EC72}" type="presParOf" srcId="{194B1EEB-F129-4933-9D73-CBE7471720A4}" destId="{8AF416B7-71E1-4393-95B5-034CE938514F}" srcOrd="0" destOrd="0" presId="urn:microsoft.com/office/officeart/2008/layout/HexagonCluster"/>
    <dgm:cxn modelId="{ECD6E156-3160-4015-AD94-9DE96DCEF53A}" type="presParOf" srcId="{D2768900-319D-4BF4-B339-58F5073FF39B}" destId="{7A5EA6BD-3D7F-423E-95E5-036F05A0ADF5}" srcOrd="21" destOrd="0" presId="urn:microsoft.com/office/officeart/2008/layout/HexagonCluster"/>
    <dgm:cxn modelId="{B3280C6E-150B-49FF-8CFC-77D8555FC682}" type="presParOf" srcId="{7A5EA6BD-3D7F-423E-95E5-036F05A0ADF5}" destId="{4EE9EFFF-3193-42F5-977F-CBA7B07D5AAF}" srcOrd="0" destOrd="0" presId="urn:microsoft.com/office/officeart/2008/layout/HexagonCluster"/>
    <dgm:cxn modelId="{0EC30922-F3F0-457F-A8A0-0E6E17C40D86}" type="presParOf" srcId="{D2768900-319D-4BF4-B339-58F5073FF39B}" destId="{F989D068-440F-461B-9299-753AC1D49875}" srcOrd="22" destOrd="0" presId="urn:microsoft.com/office/officeart/2008/layout/HexagonCluster"/>
    <dgm:cxn modelId="{F0DAAC00-7EB7-4E0B-B415-E57685141FC6}" type="presParOf" srcId="{F989D068-440F-461B-9299-753AC1D49875}" destId="{90DD95B2-92F8-406C-A2E7-E4350E93769E}" srcOrd="0" destOrd="0" presId="urn:microsoft.com/office/officeart/2008/layout/HexagonCluster"/>
    <dgm:cxn modelId="{9E170987-67F2-4C08-A81D-789FF3A40627}" type="presParOf" srcId="{D2768900-319D-4BF4-B339-58F5073FF39B}" destId="{3C8C8BB4-E170-415E-BD18-44E66690EA25}" srcOrd="23" destOrd="0" presId="urn:microsoft.com/office/officeart/2008/layout/HexagonCluster"/>
    <dgm:cxn modelId="{32BC54DF-CAF0-44CA-B3BE-4624C31456FD}" type="presParOf" srcId="{3C8C8BB4-E170-415E-BD18-44E66690EA25}" destId="{35C57EF9-12BF-4259-8546-2A28F183981C}" srcOrd="0" destOrd="0" presId="urn:microsoft.com/office/officeart/2008/layout/HexagonCluster"/>
    <dgm:cxn modelId="{F3534A9C-9F77-4390-B70E-2BFD6F2DF62C}" type="presParOf" srcId="{D2768900-319D-4BF4-B339-58F5073FF39B}" destId="{3D17CD7F-7C6D-4A92-8C57-DA14ABFD62BD}" srcOrd="24" destOrd="0" presId="urn:microsoft.com/office/officeart/2008/layout/HexagonCluster"/>
    <dgm:cxn modelId="{8237EA3E-F0F5-4C3B-81EF-C2BD82121DAB}" type="presParOf" srcId="{3D17CD7F-7C6D-4A92-8C57-DA14ABFD62BD}" destId="{B89D24E9-230C-446E-9D39-FEB29D235730}" srcOrd="0" destOrd="0" presId="urn:microsoft.com/office/officeart/2008/layout/HexagonCluster"/>
    <dgm:cxn modelId="{76781C9B-14E0-48F5-A84B-0CF8ED075842}" type="presParOf" srcId="{D2768900-319D-4BF4-B339-58F5073FF39B}" destId="{80764F32-1F4D-46B8-9E9C-4F535895A323}" srcOrd="25" destOrd="0" presId="urn:microsoft.com/office/officeart/2008/layout/HexagonCluster"/>
    <dgm:cxn modelId="{372DBF10-DFFD-46E9-B534-C9A4365FAF40}" type="presParOf" srcId="{80764F32-1F4D-46B8-9E9C-4F535895A323}" destId="{FB77241A-6761-4892-98E1-70AE6EAF616A}" srcOrd="0" destOrd="0" presId="urn:microsoft.com/office/officeart/2008/layout/HexagonCluster"/>
    <dgm:cxn modelId="{7A1A9614-4FE5-4272-92AD-E05C145444E0}" type="presParOf" srcId="{D2768900-319D-4BF4-B339-58F5073FF39B}" destId="{D56B567A-C4F0-48BA-A554-CC9109797284}" srcOrd="26" destOrd="0" presId="urn:microsoft.com/office/officeart/2008/layout/HexagonCluster"/>
    <dgm:cxn modelId="{89329E81-DAD7-48CE-86F2-78834A785E53}" type="presParOf" srcId="{D56B567A-C4F0-48BA-A554-CC9109797284}" destId="{DDCB15B4-6F51-45C8-8518-416C5995D152}" srcOrd="0" destOrd="0" presId="urn:microsoft.com/office/officeart/2008/layout/HexagonCluster"/>
    <dgm:cxn modelId="{836E0587-7AD3-408C-BFBD-0937C2DA919C}" type="presParOf" srcId="{D2768900-319D-4BF4-B339-58F5073FF39B}" destId="{5C2F9D94-E633-455E-9EEF-C034BCAD505C}" srcOrd="27" destOrd="0" presId="urn:microsoft.com/office/officeart/2008/layout/HexagonCluster"/>
    <dgm:cxn modelId="{5719D7F3-C3B4-472C-9692-D54F896D2B5F}" type="presParOf" srcId="{5C2F9D94-E633-455E-9EEF-C034BCAD505C}" destId="{0EE00F29-8EB5-47F0-9DD8-7AD43F76C2B2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09E6D80-DEEA-4F98-BCBD-49D3E965D1D8}" type="doc">
      <dgm:prSet loTypeId="urn:microsoft.com/office/officeart/2008/layout/HexagonCluster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F8503229-1026-459B-9E32-1E8B7E7B42A3}">
      <dgm:prSet phldrT="[Texte]"/>
      <dgm:spPr/>
      <dgm:t>
        <a:bodyPr/>
        <a:lstStyle/>
        <a:p>
          <a:endParaRPr lang="fr-FR" dirty="0"/>
        </a:p>
      </dgm:t>
    </dgm:pt>
    <dgm:pt modelId="{D065FBD4-057A-4902-93E7-FFB8E0AE8A68}" type="parTrans" cxnId="{44D4EFEC-5F39-460E-8572-52C2FB49FF14}">
      <dgm:prSet/>
      <dgm:spPr/>
      <dgm:t>
        <a:bodyPr/>
        <a:lstStyle/>
        <a:p>
          <a:endParaRPr lang="fr-FR"/>
        </a:p>
      </dgm:t>
    </dgm:pt>
    <dgm:pt modelId="{9B7BC387-10D2-406D-B512-9CA718539760}" type="sibTrans" cxnId="{44D4EFEC-5F39-460E-8572-52C2FB49FF14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</dgm:spPr>
      <dgm:t>
        <a:bodyPr/>
        <a:lstStyle/>
        <a:p>
          <a:endParaRPr lang="fr-FR"/>
        </a:p>
      </dgm:t>
    </dgm:pt>
    <dgm:pt modelId="{10F8D0B6-D109-4BF2-AF23-6E40BB6B8543}">
      <dgm:prSet phldrT="[Texte]"/>
      <dgm:spPr/>
      <dgm:t>
        <a:bodyPr/>
        <a:lstStyle/>
        <a:p>
          <a:endParaRPr lang="fr-FR" dirty="0"/>
        </a:p>
      </dgm:t>
    </dgm:pt>
    <dgm:pt modelId="{878CA306-51F2-4DE8-9942-3826C6F79299}" type="parTrans" cxnId="{701DC608-5800-45DB-848F-BDA533F345AF}">
      <dgm:prSet/>
      <dgm:spPr/>
      <dgm:t>
        <a:bodyPr/>
        <a:lstStyle/>
        <a:p>
          <a:endParaRPr lang="fr-FR"/>
        </a:p>
      </dgm:t>
    </dgm:pt>
    <dgm:pt modelId="{247887F3-6A64-4635-9829-ACCD3B66B7CA}" type="sibTrans" cxnId="{701DC608-5800-45DB-848F-BDA533F345AF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38000" b="-38000"/>
          </a:stretch>
        </a:blipFill>
      </dgm:spPr>
      <dgm:t>
        <a:bodyPr/>
        <a:lstStyle/>
        <a:p>
          <a:endParaRPr lang="fr-FR"/>
        </a:p>
      </dgm:t>
    </dgm:pt>
    <dgm:pt modelId="{F8FD3314-FC20-4553-8B91-3DEB60AEBE16}">
      <dgm:prSet phldrT="[Texte]"/>
      <dgm:spPr/>
      <dgm:t>
        <a:bodyPr/>
        <a:lstStyle/>
        <a:p>
          <a:r>
            <a:rPr lang="fr-FR" dirty="0" smtClean="0"/>
            <a:t>Les paroles valorisantes</a:t>
          </a:r>
          <a:endParaRPr lang="fr-FR" dirty="0"/>
        </a:p>
      </dgm:t>
    </dgm:pt>
    <dgm:pt modelId="{327F8680-B355-44A0-AA14-E1B8374820A8}" type="parTrans" cxnId="{63112B07-5F22-4F7D-9B70-7862CEBA5AAF}">
      <dgm:prSet/>
      <dgm:spPr/>
      <dgm:t>
        <a:bodyPr/>
        <a:lstStyle/>
        <a:p>
          <a:endParaRPr lang="fr-FR"/>
        </a:p>
      </dgm:t>
    </dgm:pt>
    <dgm:pt modelId="{781CDAE6-9DB7-487E-AF5C-9BEBD1D7D5E3}" type="sibTrans" cxnId="{63112B07-5F22-4F7D-9B70-7862CEBA5AAF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  <dgm:t>
        <a:bodyPr/>
        <a:lstStyle/>
        <a:p>
          <a:endParaRPr lang="fr-FR"/>
        </a:p>
      </dgm:t>
    </dgm:pt>
    <dgm:pt modelId="{4C92C0D7-26AB-45DF-827C-6039B41EF423}">
      <dgm:prSet/>
      <dgm:spPr/>
      <dgm:t>
        <a:bodyPr/>
        <a:lstStyle/>
        <a:p>
          <a:endParaRPr lang="fr-FR" dirty="0"/>
        </a:p>
      </dgm:t>
    </dgm:pt>
    <dgm:pt modelId="{98D335AC-6FE1-4D67-879A-D588E486CF70}" type="parTrans" cxnId="{B1B98F1E-0696-4517-88E0-A28EF50D5825}">
      <dgm:prSet/>
      <dgm:spPr/>
      <dgm:t>
        <a:bodyPr/>
        <a:lstStyle/>
        <a:p>
          <a:endParaRPr lang="fr-FR"/>
        </a:p>
      </dgm:t>
    </dgm:pt>
    <dgm:pt modelId="{2D1141B7-CB3E-40BE-B51D-4B7B12247805}" type="sibTrans" cxnId="{B1B98F1E-0696-4517-88E0-A28EF50D5825}">
      <dgm:prSet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  <dgm:t>
        <a:bodyPr/>
        <a:lstStyle/>
        <a:p>
          <a:endParaRPr lang="fr-FR"/>
        </a:p>
      </dgm:t>
    </dgm:pt>
    <dgm:pt modelId="{9C32EC30-8DEA-4A5F-A07E-764D7593CD08}">
      <dgm:prSet/>
      <dgm:spPr/>
      <dgm:t>
        <a:bodyPr/>
        <a:lstStyle/>
        <a:p>
          <a:endParaRPr lang="fr-FR" dirty="0"/>
        </a:p>
      </dgm:t>
    </dgm:pt>
    <dgm:pt modelId="{CA16FD9A-686D-4BBC-A5C9-4AB6AEBF02C0}" type="parTrans" cxnId="{401EC0BE-42FC-4A78-8066-E6A0A6FB0D85}">
      <dgm:prSet/>
      <dgm:spPr/>
      <dgm:t>
        <a:bodyPr/>
        <a:lstStyle/>
        <a:p>
          <a:endParaRPr lang="fr-FR"/>
        </a:p>
      </dgm:t>
    </dgm:pt>
    <dgm:pt modelId="{15756E66-E34C-49E2-BB9F-75AA25E0AC00}" type="sibTrans" cxnId="{401EC0BE-42FC-4A78-8066-E6A0A6FB0D85}">
      <dgm:prSet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fr-FR"/>
        </a:p>
      </dgm:t>
    </dgm:pt>
    <dgm:pt modelId="{6C1474B4-421E-4158-92E2-50EBFAC66EE9}">
      <dgm:prSet/>
      <dgm:spPr/>
      <dgm:t>
        <a:bodyPr/>
        <a:lstStyle/>
        <a:p>
          <a:endParaRPr lang="fr-FR" dirty="0"/>
        </a:p>
      </dgm:t>
    </dgm:pt>
    <dgm:pt modelId="{8488DE9F-8797-4508-ABA9-A8409D76E954}" type="parTrans" cxnId="{FA3F9D33-659F-4556-93C2-7AE56D12648B}">
      <dgm:prSet/>
      <dgm:spPr/>
      <dgm:t>
        <a:bodyPr/>
        <a:lstStyle/>
        <a:p>
          <a:endParaRPr lang="fr-FR"/>
        </a:p>
      </dgm:t>
    </dgm:pt>
    <dgm:pt modelId="{F05E65DC-9B96-46E1-9F1D-33C286EEBA03}" type="sibTrans" cxnId="{FA3F9D33-659F-4556-93C2-7AE56D12648B}">
      <dgm:prSet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  <dgm:t>
        <a:bodyPr/>
        <a:lstStyle/>
        <a:p>
          <a:endParaRPr lang="fr-FR"/>
        </a:p>
      </dgm:t>
    </dgm:pt>
    <dgm:pt modelId="{9CDCCFEE-1A79-49DF-8B3F-87DB3D938054}">
      <dgm:prSet/>
      <dgm:spPr/>
      <dgm:t>
        <a:bodyPr/>
        <a:lstStyle/>
        <a:p>
          <a:endParaRPr lang="fr-FR" dirty="0"/>
        </a:p>
      </dgm:t>
    </dgm:pt>
    <dgm:pt modelId="{E5C61A6F-BD75-4F38-983F-23A92D92A5FA}" type="sibTrans" cxnId="{F0C3BC2E-196D-46EE-86C0-129D06D05A9D}">
      <dgm:prSet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fr-FR"/>
        </a:p>
      </dgm:t>
    </dgm:pt>
    <dgm:pt modelId="{D77F0774-342A-44ED-B5B7-9C3D1BA45DC0}" type="parTrans" cxnId="{F0C3BC2E-196D-46EE-86C0-129D06D05A9D}">
      <dgm:prSet/>
      <dgm:spPr/>
      <dgm:t>
        <a:bodyPr/>
        <a:lstStyle/>
        <a:p>
          <a:endParaRPr lang="fr-FR"/>
        </a:p>
      </dgm:t>
    </dgm:pt>
    <dgm:pt modelId="{D2768900-319D-4BF4-B339-58F5073FF39B}" type="pres">
      <dgm:prSet presAssocID="{709E6D80-DEEA-4F98-BCBD-49D3E965D1D8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fr-FR"/>
        </a:p>
      </dgm:t>
    </dgm:pt>
    <dgm:pt modelId="{A044847E-2F81-4E37-A55E-3DF762C7D603}" type="pres">
      <dgm:prSet presAssocID="{9CDCCFEE-1A79-49DF-8B3F-87DB3D938054}" presName="text1" presStyleCnt="0"/>
      <dgm:spPr/>
    </dgm:pt>
    <dgm:pt modelId="{8DCC0991-1C70-410D-B03E-C846C226B6CA}" type="pres">
      <dgm:prSet presAssocID="{9CDCCFEE-1A79-49DF-8B3F-87DB3D938054}" presName="textRepeatNode" presStyleLbl="alignNode1" presStyleIdx="0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AA9F266-4A15-413D-B1D6-6C2CF398AF2B}" type="pres">
      <dgm:prSet presAssocID="{9CDCCFEE-1A79-49DF-8B3F-87DB3D938054}" presName="textaccent1" presStyleCnt="0"/>
      <dgm:spPr/>
    </dgm:pt>
    <dgm:pt modelId="{020A910B-558F-41A7-89BB-D18250063948}" type="pres">
      <dgm:prSet presAssocID="{9CDCCFEE-1A79-49DF-8B3F-87DB3D938054}" presName="accentRepeatNode" presStyleLbl="solidAlignAcc1" presStyleIdx="0" presStyleCnt="14"/>
      <dgm:spPr/>
    </dgm:pt>
    <dgm:pt modelId="{EE46D0E5-8523-4022-8798-70EF44B70D44}" type="pres">
      <dgm:prSet presAssocID="{E5C61A6F-BD75-4F38-983F-23A92D92A5FA}" presName="image1" presStyleCnt="0"/>
      <dgm:spPr/>
    </dgm:pt>
    <dgm:pt modelId="{BE5FD9DC-F90B-4F4C-98AD-F3EB2C5AA95C}" type="pres">
      <dgm:prSet presAssocID="{E5C61A6F-BD75-4F38-983F-23A92D92A5FA}" presName="imageRepeatNode" presStyleLbl="alignAcc1" presStyleIdx="0" presStyleCnt="7"/>
      <dgm:spPr/>
      <dgm:t>
        <a:bodyPr/>
        <a:lstStyle/>
        <a:p>
          <a:endParaRPr lang="fr-FR"/>
        </a:p>
      </dgm:t>
    </dgm:pt>
    <dgm:pt modelId="{22ED0D43-82AF-4846-AD19-2257D7FC5657}" type="pres">
      <dgm:prSet presAssocID="{E5C61A6F-BD75-4F38-983F-23A92D92A5FA}" presName="imageaccent1" presStyleCnt="0"/>
      <dgm:spPr/>
    </dgm:pt>
    <dgm:pt modelId="{C474FFA7-D9C7-43F3-B777-88B3C3B7D57B}" type="pres">
      <dgm:prSet presAssocID="{E5C61A6F-BD75-4F38-983F-23A92D92A5FA}" presName="accentRepeatNode" presStyleLbl="solidAlignAcc1" presStyleIdx="1" presStyleCnt="14"/>
      <dgm:spPr/>
    </dgm:pt>
    <dgm:pt modelId="{634AD58D-609E-49FC-9501-7B0412C32773}" type="pres">
      <dgm:prSet presAssocID="{4C92C0D7-26AB-45DF-827C-6039B41EF423}" presName="text2" presStyleCnt="0"/>
      <dgm:spPr/>
    </dgm:pt>
    <dgm:pt modelId="{C9878CAC-E828-4ECD-B050-6A48916A97C4}" type="pres">
      <dgm:prSet presAssocID="{4C92C0D7-26AB-45DF-827C-6039B41EF423}" presName="textRepeatNode" presStyleLbl="alignNode1" presStyleIdx="1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1EBF9D4-7A3B-4ADC-BD15-DD6663F0CD97}" type="pres">
      <dgm:prSet presAssocID="{4C92C0D7-26AB-45DF-827C-6039B41EF423}" presName="textaccent2" presStyleCnt="0"/>
      <dgm:spPr/>
    </dgm:pt>
    <dgm:pt modelId="{2E86E6CA-675F-4741-99FE-409C82A0687F}" type="pres">
      <dgm:prSet presAssocID="{4C92C0D7-26AB-45DF-827C-6039B41EF423}" presName="accentRepeatNode" presStyleLbl="solidAlignAcc1" presStyleIdx="2" presStyleCnt="14"/>
      <dgm:spPr/>
    </dgm:pt>
    <dgm:pt modelId="{399A8133-B326-4B50-A8FC-D3D8EC7C9DA0}" type="pres">
      <dgm:prSet presAssocID="{2D1141B7-CB3E-40BE-B51D-4B7B12247805}" presName="image2" presStyleCnt="0"/>
      <dgm:spPr/>
    </dgm:pt>
    <dgm:pt modelId="{D413049B-C026-475B-A031-7BA2C5B8E70F}" type="pres">
      <dgm:prSet presAssocID="{2D1141B7-CB3E-40BE-B51D-4B7B12247805}" presName="imageRepeatNode" presStyleLbl="alignAcc1" presStyleIdx="1" presStyleCnt="7"/>
      <dgm:spPr/>
      <dgm:t>
        <a:bodyPr/>
        <a:lstStyle/>
        <a:p>
          <a:endParaRPr lang="fr-FR"/>
        </a:p>
      </dgm:t>
    </dgm:pt>
    <dgm:pt modelId="{C472E719-0076-4EC2-A47D-04A73089CA6E}" type="pres">
      <dgm:prSet presAssocID="{2D1141B7-CB3E-40BE-B51D-4B7B12247805}" presName="imageaccent2" presStyleCnt="0"/>
      <dgm:spPr/>
    </dgm:pt>
    <dgm:pt modelId="{644F21D5-C246-4CF1-ACAC-62143BBA4618}" type="pres">
      <dgm:prSet presAssocID="{2D1141B7-CB3E-40BE-B51D-4B7B12247805}" presName="accentRepeatNode" presStyleLbl="solidAlignAcc1" presStyleIdx="3" presStyleCnt="14"/>
      <dgm:spPr/>
    </dgm:pt>
    <dgm:pt modelId="{0BCC3C7D-A028-4106-ADD5-459A546B7F14}" type="pres">
      <dgm:prSet presAssocID="{9C32EC30-8DEA-4A5F-A07E-764D7593CD08}" presName="text3" presStyleCnt="0"/>
      <dgm:spPr/>
    </dgm:pt>
    <dgm:pt modelId="{D01FCCC4-029E-4B40-8D19-B49A25EF8657}" type="pres">
      <dgm:prSet presAssocID="{9C32EC30-8DEA-4A5F-A07E-764D7593CD08}" presName="textRepeatNode" presStyleLbl="alignNode1" presStyleIdx="2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C54A410-54E1-4F9E-ACCA-38910EFF9306}" type="pres">
      <dgm:prSet presAssocID="{9C32EC30-8DEA-4A5F-A07E-764D7593CD08}" presName="textaccent3" presStyleCnt="0"/>
      <dgm:spPr/>
    </dgm:pt>
    <dgm:pt modelId="{707AED02-902C-48D2-9C08-4D58B24B2C07}" type="pres">
      <dgm:prSet presAssocID="{9C32EC30-8DEA-4A5F-A07E-764D7593CD08}" presName="accentRepeatNode" presStyleLbl="solidAlignAcc1" presStyleIdx="4" presStyleCnt="14"/>
      <dgm:spPr/>
    </dgm:pt>
    <dgm:pt modelId="{D98D1845-C637-4E98-8A7A-5F9D361A0066}" type="pres">
      <dgm:prSet presAssocID="{15756E66-E34C-49E2-BB9F-75AA25E0AC00}" presName="image3" presStyleCnt="0"/>
      <dgm:spPr/>
    </dgm:pt>
    <dgm:pt modelId="{4E8860A9-CD5A-49A7-8504-46AF6837060A}" type="pres">
      <dgm:prSet presAssocID="{15756E66-E34C-49E2-BB9F-75AA25E0AC00}" presName="imageRepeatNode" presStyleLbl="alignAcc1" presStyleIdx="2" presStyleCnt="7"/>
      <dgm:spPr/>
      <dgm:t>
        <a:bodyPr/>
        <a:lstStyle/>
        <a:p>
          <a:endParaRPr lang="fr-FR"/>
        </a:p>
      </dgm:t>
    </dgm:pt>
    <dgm:pt modelId="{22884040-A9DD-49D4-84A2-3C55782945CB}" type="pres">
      <dgm:prSet presAssocID="{15756E66-E34C-49E2-BB9F-75AA25E0AC00}" presName="imageaccent3" presStyleCnt="0"/>
      <dgm:spPr/>
    </dgm:pt>
    <dgm:pt modelId="{D14D383E-A53F-4015-9057-2D858EC55C39}" type="pres">
      <dgm:prSet presAssocID="{15756E66-E34C-49E2-BB9F-75AA25E0AC00}" presName="accentRepeatNode" presStyleLbl="solidAlignAcc1" presStyleIdx="5" presStyleCnt="14"/>
      <dgm:spPr/>
    </dgm:pt>
    <dgm:pt modelId="{FE0BE647-DC72-4EC8-BFB7-9DF52BBE9254}" type="pres">
      <dgm:prSet presAssocID="{F8503229-1026-459B-9E32-1E8B7E7B42A3}" presName="text4" presStyleCnt="0"/>
      <dgm:spPr/>
    </dgm:pt>
    <dgm:pt modelId="{0C0A5041-9D71-4521-9811-49C57697C9EE}" type="pres">
      <dgm:prSet presAssocID="{F8503229-1026-459B-9E32-1E8B7E7B42A3}" presName="textRepeatNode" presStyleLbl="alignNode1" presStyleIdx="3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DA08FB8-E368-4E5B-BA52-FFDBCC08AC63}" type="pres">
      <dgm:prSet presAssocID="{F8503229-1026-459B-9E32-1E8B7E7B42A3}" presName="textaccent4" presStyleCnt="0"/>
      <dgm:spPr/>
    </dgm:pt>
    <dgm:pt modelId="{0341722A-C3A2-47CD-917D-6D695C566ADB}" type="pres">
      <dgm:prSet presAssocID="{F8503229-1026-459B-9E32-1E8B7E7B42A3}" presName="accentRepeatNode" presStyleLbl="solidAlignAcc1" presStyleIdx="6" presStyleCnt="14"/>
      <dgm:spPr/>
    </dgm:pt>
    <dgm:pt modelId="{1B01ED15-36E4-4B1E-A350-BA909565533D}" type="pres">
      <dgm:prSet presAssocID="{9B7BC387-10D2-406D-B512-9CA718539760}" presName="image4" presStyleCnt="0"/>
      <dgm:spPr/>
    </dgm:pt>
    <dgm:pt modelId="{1445FA7A-25DC-43F5-A588-77AC26447D72}" type="pres">
      <dgm:prSet presAssocID="{9B7BC387-10D2-406D-B512-9CA718539760}" presName="imageRepeatNode" presStyleLbl="alignAcc1" presStyleIdx="3" presStyleCnt="7" custLinFactNeighborX="564"/>
      <dgm:spPr/>
      <dgm:t>
        <a:bodyPr/>
        <a:lstStyle/>
        <a:p>
          <a:endParaRPr lang="fr-FR"/>
        </a:p>
      </dgm:t>
    </dgm:pt>
    <dgm:pt modelId="{2769BA73-75BC-456A-8A81-7029BB135FDC}" type="pres">
      <dgm:prSet presAssocID="{9B7BC387-10D2-406D-B512-9CA718539760}" presName="imageaccent4" presStyleCnt="0"/>
      <dgm:spPr/>
    </dgm:pt>
    <dgm:pt modelId="{40CF4B40-4AFA-43D8-A912-2CDF8FADA4A9}" type="pres">
      <dgm:prSet presAssocID="{9B7BC387-10D2-406D-B512-9CA718539760}" presName="accentRepeatNode" presStyleLbl="solidAlignAcc1" presStyleIdx="7" presStyleCnt="14"/>
      <dgm:spPr/>
    </dgm:pt>
    <dgm:pt modelId="{2675D90B-09AA-444F-9AFA-98B0FF2B8D94}" type="pres">
      <dgm:prSet presAssocID="{6C1474B4-421E-4158-92E2-50EBFAC66EE9}" presName="text5" presStyleCnt="0"/>
      <dgm:spPr/>
    </dgm:pt>
    <dgm:pt modelId="{6543B06F-8B30-48A3-911A-8752CA25B216}" type="pres">
      <dgm:prSet presAssocID="{6C1474B4-421E-4158-92E2-50EBFAC66EE9}" presName="textRepeatNode" presStyleLbl="alignNode1" presStyleIdx="4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23C54FB-4CE5-485F-B3DF-96881E60CEE0}" type="pres">
      <dgm:prSet presAssocID="{6C1474B4-421E-4158-92E2-50EBFAC66EE9}" presName="textaccent5" presStyleCnt="0"/>
      <dgm:spPr/>
    </dgm:pt>
    <dgm:pt modelId="{0DE19D9F-AFDD-4733-92F3-6F32FA8E5402}" type="pres">
      <dgm:prSet presAssocID="{6C1474B4-421E-4158-92E2-50EBFAC66EE9}" presName="accentRepeatNode" presStyleLbl="solidAlignAcc1" presStyleIdx="8" presStyleCnt="14"/>
      <dgm:spPr/>
    </dgm:pt>
    <dgm:pt modelId="{DC10C4DC-8668-4D27-8490-938192D72F01}" type="pres">
      <dgm:prSet presAssocID="{F05E65DC-9B96-46E1-9F1D-33C286EEBA03}" presName="image5" presStyleCnt="0"/>
      <dgm:spPr/>
    </dgm:pt>
    <dgm:pt modelId="{E14DD1D8-03B1-41A8-B4A5-90185BB77D63}" type="pres">
      <dgm:prSet presAssocID="{F05E65DC-9B96-46E1-9F1D-33C286EEBA03}" presName="imageRepeatNode" presStyleLbl="alignAcc1" presStyleIdx="4" presStyleCnt="7"/>
      <dgm:spPr/>
      <dgm:t>
        <a:bodyPr/>
        <a:lstStyle/>
        <a:p>
          <a:endParaRPr lang="fr-FR"/>
        </a:p>
      </dgm:t>
    </dgm:pt>
    <dgm:pt modelId="{01D3A4AD-EEDF-4584-8105-86B138A733A1}" type="pres">
      <dgm:prSet presAssocID="{F05E65DC-9B96-46E1-9F1D-33C286EEBA03}" presName="imageaccent5" presStyleCnt="0"/>
      <dgm:spPr/>
    </dgm:pt>
    <dgm:pt modelId="{67016E6E-D622-40A0-A376-B1671A5669D7}" type="pres">
      <dgm:prSet presAssocID="{F05E65DC-9B96-46E1-9F1D-33C286EEBA03}" presName="accentRepeatNode" presStyleLbl="solidAlignAcc1" presStyleIdx="9" presStyleCnt="14"/>
      <dgm:spPr/>
    </dgm:pt>
    <dgm:pt modelId="{194B1EEB-F129-4933-9D73-CBE7471720A4}" type="pres">
      <dgm:prSet presAssocID="{10F8D0B6-D109-4BF2-AF23-6E40BB6B8543}" presName="text6" presStyleCnt="0"/>
      <dgm:spPr/>
    </dgm:pt>
    <dgm:pt modelId="{8AF416B7-71E1-4393-95B5-034CE938514F}" type="pres">
      <dgm:prSet presAssocID="{10F8D0B6-D109-4BF2-AF23-6E40BB6B8543}" presName="textRepeatNode" presStyleLbl="alignNode1" presStyleIdx="5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A5EA6BD-3D7F-423E-95E5-036F05A0ADF5}" type="pres">
      <dgm:prSet presAssocID="{10F8D0B6-D109-4BF2-AF23-6E40BB6B8543}" presName="textaccent6" presStyleCnt="0"/>
      <dgm:spPr/>
    </dgm:pt>
    <dgm:pt modelId="{4EE9EFFF-3193-42F5-977F-CBA7B07D5AAF}" type="pres">
      <dgm:prSet presAssocID="{10F8D0B6-D109-4BF2-AF23-6E40BB6B8543}" presName="accentRepeatNode" presStyleLbl="solidAlignAcc1" presStyleIdx="10" presStyleCnt="14"/>
      <dgm:spPr/>
    </dgm:pt>
    <dgm:pt modelId="{F989D068-440F-461B-9299-753AC1D49875}" type="pres">
      <dgm:prSet presAssocID="{247887F3-6A64-4635-9829-ACCD3B66B7CA}" presName="image6" presStyleCnt="0"/>
      <dgm:spPr/>
    </dgm:pt>
    <dgm:pt modelId="{90DD95B2-92F8-406C-A2E7-E4350E93769E}" type="pres">
      <dgm:prSet presAssocID="{247887F3-6A64-4635-9829-ACCD3B66B7CA}" presName="imageRepeatNode" presStyleLbl="alignAcc1" presStyleIdx="5" presStyleCnt="7"/>
      <dgm:spPr/>
      <dgm:t>
        <a:bodyPr/>
        <a:lstStyle/>
        <a:p>
          <a:endParaRPr lang="fr-FR"/>
        </a:p>
      </dgm:t>
    </dgm:pt>
    <dgm:pt modelId="{3C8C8BB4-E170-415E-BD18-44E66690EA25}" type="pres">
      <dgm:prSet presAssocID="{247887F3-6A64-4635-9829-ACCD3B66B7CA}" presName="imageaccent6" presStyleCnt="0"/>
      <dgm:spPr/>
    </dgm:pt>
    <dgm:pt modelId="{35C57EF9-12BF-4259-8546-2A28F183981C}" type="pres">
      <dgm:prSet presAssocID="{247887F3-6A64-4635-9829-ACCD3B66B7CA}" presName="accentRepeatNode" presStyleLbl="solidAlignAcc1" presStyleIdx="11" presStyleCnt="14"/>
      <dgm:spPr/>
    </dgm:pt>
    <dgm:pt modelId="{3D17CD7F-7C6D-4A92-8C57-DA14ABFD62BD}" type="pres">
      <dgm:prSet presAssocID="{F8FD3314-FC20-4553-8B91-3DEB60AEBE16}" presName="text7" presStyleCnt="0"/>
      <dgm:spPr/>
    </dgm:pt>
    <dgm:pt modelId="{B89D24E9-230C-446E-9D39-FEB29D235730}" type="pres">
      <dgm:prSet presAssocID="{F8FD3314-FC20-4553-8B91-3DEB60AEBE16}" presName="textRepeatNode" presStyleLbl="alignNode1" presStyleIdx="6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0764F32-1F4D-46B8-9E9C-4F535895A323}" type="pres">
      <dgm:prSet presAssocID="{F8FD3314-FC20-4553-8B91-3DEB60AEBE16}" presName="textaccent7" presStyleCnt="0"/>
      <dgm:spPr/>
    </dgm:pt>
    <dgm:pt modelId="{FB77241A-6761-4892-98E1-70AE6EAF616A}" type="pres">
      <dgm:prSet presAssocID="{F8FD3314-FC20-4553-8B91-3DEB60AEBE16}" presName="accentRepeatNode" presStyleLbl="solidAlignAcc1" presStyleIdx="12" presStyleCnt="14"/>
      <dgm:spPr/>
    </dgm:pt>
    <dgm:pt modelId="{D56B567A-C4F0-48BA-A554-CC9109797284}" type="pres">
      <dgm:prSet presAssocID="{781CDAE6-9DB7-487E-AF5C-9BEBD1D7D5E3}" presName="image7" presStyleCnt="0"/>
      <dgm:spPr/>
    </dgm:pt>
    <dgm:pt modelId="{DDCB15B4-6F51-45C8-8518-416C5995D152}" type="pres">
      <dgm:prSet presAssocID="{781CDAE6-9DB7-487E-AF5C-9BEBD1D7D5E3}" presName="imageRepeatNode" presStyleLbl="alignAcc1" presStyleIdx="6" presStyleCnt="7"/>
      <dgm:spPr/>
      <dgm:t>
        <a:bodyPr/>
        <a:lstStyle/>
        <a:p>
          <a:endParaRPr lang="fr-FR"/>
        </a:p>
      </dgm:t>
    </dgm:pt>
    <dgm:pt modelId="{5C2F9D94-E633-455E-9EEF-C034BCAD505C}" type="pres">
      <dgm:prSet presAssocID="{781CDAE6-9DB7-487E-AF5C-9BEBD1D7D5E3}" presName="imageaccent7" presStyleCnt="0"/>
      <dgm:spPr/>
    </dgm:pt>
    <dgm:pt modelId="{0EE00F29-8EB5-47F0-9DD8-7AD43F76C2B2}" type="pres">
      <dgm:prSet presAssocID="{781CDAE6-9DB7-487E-AF5C-9BEBD1D7D5E3}" presName="accentRepeatNode" presStyleLbl="solidAlignAcc1" presStyleIdx="13" presStyleCnt="14"/>
      <dgm:spPr/>
    </dgm:pt>
  </dgm:ptLst>
  <dgm:cxnLst>
    <dgm:cxn modelId="{1B78852B-022D-43DA-88D4-DC8158624ECC}" type="presOf" srcId="{709E6D80-DEEA-4F98-BCBD-49D3E965D1D8}" destId="{D2768900-319D-4BF4-B339-58F5073FF39B}" srcOrd="0" destOrd="0" presId="urn:microsoft.com/office/officeart/2008/layout/HexagonCluster"/>
    <dgm:cxn modelId="{44D4EFEC-5F39-460E-8572-52C2FB49FF14}" srcId="{709E6D80-DEEA-4F98-BCBD-49D3E965D1D8}" destId="{F8503229-1026-459B-9E32-1E8B7E7B42A3}" srcOrd="3" destOrd="0" parTransId="{D065FBD4-057A-4902-93E7-FFB8E0AE8A68}" sibTransId="{9B7BC387-10D2-406D-B512-9CA718539760}"/>
    <dgm:cxn modelId="{240D640A-3F49-487F-8961-BECE066E3BB8}" type="presOf" srcId="{9CDCCFEE-1A79-49DF-8B3F-87DB3D938054}" destId="{8DCC0991-1C70-410D-B03E-C846C226B6CA}" srcOrd="0" destOrd="0" presId="urn:microsoft.com/office/officeart/2008/layout/HexagonCluster"/>
    <dgm:cxn modelId="{401EC0BE-42FC-4A78-8066-E6A0A6FB0D85}" srcId="{709E6D80-DEEA-4F98-BCBD-49D3E965D1D8}" destId="{9C32EC30-8DEA-4A5F-A07E-764D7593CD08}" srcOrd="2" destOrd="0" parTransId="{CA16FD9A-686D-4BBC-A5C9-4AB6AEBF02C0}" sibTransId="{15756E66-E34C-49E2-BB9F-75AA25E0AC00}"/>
    <dgm:cxn modelId="{F0C3BC2E-196D-46EE-86C0-129D06D05A9D}" srcId="{709E6D80-DEEA-4F98-BCBD-49D3E965D1D8}" destId="{9CDCCFEE-1A79-49DF-8B3F-87DB3D938054}" srcOrd="0" destOrd="0" parTransId="{D77F0774-342A-44ED-B5B7-9C3D1BA45DC0}" sibTransId="{E5C61A6F-BD75-4F38-983F-23A92D92A5FA}"/>
    <dgm:cxn modelId="{77775424-9990-44D9-89DE-305C27BB521D}" type="presOf" srcId="{4C92C0D7-26AB-45DF-827C-6039B41EF423}" destId="{C9878CAC-E828-4ECD-B050-6A48916A97C4}" srcOrd="0" destOrd="0" presId="urn:microsoft.com/office/officeart/2008/layout/HexagonCluster"/>
    <dgm:cxn modelId="{6CC1CAEE-698E-4E6E-89DF-2348CA826478}" type="presOf" srcId="{6C1474B4-421E-4158-92E2-50EBFAC66EE9}" destId="{6543B06F-8B30-48A3-911A-8752CA25B216}" srcOrd="0" destOrd="0" presId="urn:microsoft.com/office/officeart/2008/layout/HexagonCluster"/>
    <dgm:cxn modelId="{701DC608-5800-45DB-848F-BDA533F345AF}" srcId="{709E6D80-DEEA-4F98-BCBD-49D3E965D1D8}" destId="{10F8D0B6-D109-4BF2-AF23-6E40BB6B8543}" srcOrd="5" destOrd="0" parTransId="{878CA306-51F2-4DE8-9942-3826C6F79299}" sibTransId="{247887F3-6A64-4635-9829-ACCD3B66B7CA}"/>
    <dgm:cxn modelId="{38E83FA0-FD1E-4007-B6FB-6CFF733B431C}" type="presOf" srcId="{10F8D0B6-D109-4BF2-AF23-6E40BB6B8543}" destId="{8AF416B7-71E1-4393-95B5-034CE938514F}" srcOrd="0" destOrd="0" presId="urn:microsoft.com/office/officeart/2008/layout/HexagonCluster"/>
    <dgm:cxn modelId="{F3648D31-C0BD-4A19-A0A9-F3AFEEAAD6EA}" type="presOf" srcId="{F05E65DC-9B96-46E1-9F1D-33C286EEBA03}" destId="{E14DD1D8-03B1-41A8-B4A5-90185BB77D63}" srcOrd="0" destOrd="0" presId="urn:microsoft.com/office/officeart/2008/layout/HexagonCluster"/>
    <dgm:cxn modelId="{B8B78367-CA72-4CAF-8E22-61B9659E8505}" type="presOf" srcId="{9B7BC387-10D2-406D-B512-9CA718539760}" destId="{1445FA7A-25DC-43F5-A588-77AC26447D72}" srcOrd="0" destOrd="0" presId="urn:microsoft.com/office/officeart/2008/layout/HexagonCluster"/>
    <dgm:cxn modelId="{7315C265-01DE-4172-A867-1FD98FCAA0E6}" type="presOf" srcId="{247887F3-6A64-4635-9829-ACCD3B66B7CA}" destId="{90DD95B2-92F8-406C-A2E7-E4350E93769E}" srcOrd="0" destOrd="0" presId="urn:microsoft.com/office/officeart/2008/layout/HexagonCluster"/>
    <dgm:cxn modelId="{DA21BB21-310A-45EC-B170-F307BE548635}" type="presOf" srcId="{2D1141B7-CB3E-40BE-B51D-4B7B12247805}" destId="{D413049B-C026-475B-A031-7BA2C5B8E70F}" srcOrd="0" destOrd="0" presId="urn:microsoft.com/office/officeart/2008/layout/HexagonCluster"/>
    <dgm:cxn modelId="{F9E6EA1F-C579-4799-B33A-4C6AAE91FF07}" type="presOf" srcId="{9C32EC30-8DEA-4A5F-A07E-764D7593CD08}" destId="{D01FCCC4-029E-4B40-8D19-B49A25EF8657}" srcOrd="0" destOrd="0" presId="urn:microsoft.com/office/officeart/2008/layout/HexagonCluster"/>
    <dgm:cxn modelId="{63112B07-5F22-4F7D-9B70-7862CEBA5AAF}" srcId="{709E6D80-DEEA-4F98-BCBD-49D3E965D1D8}" destId="{F8FD3314-FC20-4553-8B91-3DEB60AEBE16}" srcOrd="6" destOrd="0" parTransId="{327F8680-B355-44A0-AA14-E1B8374820A8}" sibTransId="{781CDAE6-9DB7-487E-AF5C-9BEBD1D7D5E3}"/>
    <dgm:cxn modelId="{502E1FFA-DDEC-43C0-A68A-24C7BDF89DCE}" type="presOf" srcId="{F8503229-1026-459B-9E32-1E8B7E7B42A3}" destId="{0C0A5041-9D71-4521-9811-49C57697C9EE}" srcOrd="0" destOrd="0" presId="urn:microsoft.com/office/officeart/2008/layout/HexagonCluster"/>
    <dgm:cxn modelId="{41C51239-A62D-4D2D-A7F4-0D4194849F8B}" type="presOf" srcId="{E5C61A6F-BD75-4F38-983F-23A92D92A5FA}" destId="{BE5FD9DC-F90B-4F4C-98AD-F3EB2C5AA95C}" srcOrd="0" destOrd="0" presId="urn:microsoft.com/office/officeart/2008/layout/HexagonCluster"/>
    <dgm:cxn modelId="{6154D2CD-F670-4153-B37F-F28CBBFDDF17}" type="presOf" srcId="{F8FD3314-FC20-4553-8B91-3DEB60AEBE16}" destId="{B89D24E9-230C-446E-9D39-FEB29D235730}" srcOrd="0" destOrd="0" presId="urn:microsoft.com/office/officeart/2008/layout/HexagonCluster"/>
    <dgm:cxn modelId="{B1B98F1E-0696-4517-88E0-A28EF50D5825}" srcId="{709E6D80-DEEA-4F98-BCBD-49D3E965D1D8}" destId="{4C92C0D7-26AB-45DF-827C-6039B41EF423}" srcOrd="1" destOrd="0" parTransId="{98D335AC-6FE1-4D67-879A-D588E486CF70}" sibTransId="{2D1141B7-CB3E-40BE-B51D-4B7B12247805}"/>
    <dgm:cxn modelId="{2E24F7A7-45D4-4079-82B7-7FF4F165916A}" type="presOf" srcId="{781CDAE6-9DB7-487E-AF5C-9BEBD1D7D5E3}" destId="{DDCB15B4-6F51-45C8-8518-416C5995D152}" srcOrd="0" destOrd="0" presId="urn:microsoft.com/office/officeart/2008/layout/HexagonCluster"/>
    <dgm:cxn modelId="{A2C906D3-53A3-4277-A066-3F0424021CAD}" type="presOf" srcId="{15756E66-E34C-49E2-BB9F-75AA25E0AC00}" destId="{4E8860A9-CD5A-49A7-8504-46AF6837060A}" srcOrd="0" destOrd="0" presId="urn:microsoft.com/office/officeart/2008/layout/HexagonCluster"/>
    <dgm:cxn modelId="{FA3F9D33-659F-4556-93C2-7AE56D12648B}" srcId="{709E6D80-DEEA-4F98-BCBD-49D3E965D1D8}" destId="{6C1474B4-421E-4158-92E2-50EBFAC66EE9}" srcOrd="4" destOrd="0" parTransId="{8488DE9F-8797-4508-ABA9-A8409D76E954}" sibTransId="{F05E65DC-9B96-46E1-9F1D-33C286EEBA03}"/>
    <dgm:cxn modelId="{6C3657C6-C6C8-41B2-AFA3-DF502B1A9742}" type="presParOf" srcId="{D2768900-319D-4BF4-B339-58F5073FF39B}" destId="{A044847E-2F81-4E37-A55E-3DF762C7D603}" srcOrd="0" destOrd="0" presId="urn:microsoft.com/office/officeart/2008/layout/HexagonCluster"/>
    <dgm:cxn modelId="{EBD8F587-11F3-482E-BE52-CFEF31CC4801}" type="presParOf" srcId="{A044847E-2F81-4E37-A55E-3DF762C7D603}" destId="{8DCC0991-1C70-410D-B03E-C846C226B6CA}" srcOrd="0" destOrd="0" presId="urn:microsoft.com/office/officeart/2008/layout/HexagonCluster"/>
    <dgm:cxn modelId="{2D61A00B-D17A-42C9-BB12-BEF1569EB134}" type="presParOf" srcId="{D2768900-319D-4BF4-B339-58F5073FF39B}" destId="{2AA9F266-4A15-413D-B1D6-6C2CF398AF2B}" srcOrd="1" destOrd="0" presId="urn:microsoft.com/office/officeart/2008/layout/HexagonCluster"/>
    <dgm:cxn modelId="{E967CAC0-B244-4CC6-8AEF-F4A1F4BE8F64}" type="presParOf" srcId="{2AA9F266-4A15-413D-B1D6-6C2CF398AF2B}" destId="{020A910B-558F-41A7-89BB-D18250063948}" srcOrd="0" destOrd="0" presId="urn:microsoft.com/office/officeart/2008/layout/HexagonCluster"/>
    <dgm:cxn modelId="{01A2C15C-315F-4E9C-A218-57E46D59A1D5}" type="presParOf" srcId="{D2768900-319D-4BF4-B339-58F5073FF39B}" destId="{EE46D0E5-8523-4022-8798-70EF44B70D44}" srcOrd="2" destOrd="0" presId="urn:microsoft.com/office/officeart/2008/layout/HexagonCluster"/>
    <dgm:cxn modelId="{1FB64C08-60B8-43DC-849A-C1D0EE4D1827}" type="presParOf" srcId="{EE46D0E5-8523-4022-8798-70EF44B70D44}" destId="{BE5FD9DC-F90B-4F4C-98AD-F3EB2C5AA95C}" srcOrd="0" destOrd="0" presId="urn:microsoft.com/office/officeart/2008/layout/HexagonCluster"/>
    <dgm:cxn modelId="{B0D41D8E-A703-4A52-B3EF-97A1B6C0E3AE}" type="presParOf" srcId="{D2768900-319D-4BF4-B339-58F5073FF39B}" destId="{22ED0D43-82AF-4846-AD19-2257D7FC5657}" srcOrd="3" destOrd="0" presId="urn:microsoft.com/office/officeart/2008/layout/HexagonCluster"/>
    <dgm:cxn modelId="{7E6675F0-CF0A-4A5C-8DDE-AA23E7EF6748}" type="presParOf" srcId="{22ED0D43-82AF-4846-AD19-2257D7FC5657}" destId="{C474FFA7-D9C7-43F3-B777-88B3C3B7D57B}" srcOrd="0" destOrd="0" presId="urn:microsoft.com/office/officeart/2008/layout/HexagonCluster"/>
    <dgm:cxn modelId="{B0797D97-6D4B-4733-BAF5-AA32610A2361}" type="presParOf" srcId="{D2768900-319D-4BF4-B339-58F5073FF39B}" destId="{634AD58D-609E-49FC-9501-7B0412C32773}" srcOrd="4" destOrd="0" presId="urn:microsoft.com/office/officeart/2008/layout/HexagonCluster"/>
    <dgm:cxn modelId="{8CAD0B83-4D3C-4808-BCA9-33B984B6CAB8}" type="presParOf" srcId="{634AD58D-609E-49FC-9501-7B0412C32773}" destId="{C9878CAC-E828-4ECD-B050-6A48916A97C4}" srcOrd="0" destOrd="0" presId="urn:microsoft.com/office/officeart/2008/layout/HexagonCluster"/>
    <dgm:cxn modelId="{4B1924C8-7C3F-4362-8998-B5B5FA952537}" type="presParOf" srcId="{D2768900-319D-4BF4-B339-58F5073FF39B}" destId="{81EBF9D4-7A3B-4ADC-BD15-DD6663F0CD97}" srcOrd="5" destOrd="0" presId="urn:microsoft.com/office/officeart/2008/layout/HexagonCluster"/>
    <dgm:cxn modelId="{740A72FC-3192-495F-91AE-4CB805C4160B}" type="presParOf" srcId="{81EBF9D4-7A3B-4ADC-BD15-DD6663F0CD97}" destId="{2E86E6CA-675F-4741-99FE-409C82A0687F}" srcOrd="0" destOrd="0" presId="urn:microsoft.com/office/officeart/2008/layout/HexagonCluster"/>
    <dgm:cxn modelId="{F13102A2-DB34-435C-9F54-C6D1FB66FC35}" type="presParOf" srcId="{D2768900-319D-4BF4-B339-58F5073FF39B}" destId="{399A8133-B326-4B50-A8FC-D3D8EC7C9DA0}" srcOrd="6" destOrd="0" presId="urn:microsoft.com/office/officeart/2008/layout/HexagonCluster"/>
    <dgm:cxn modelId="{9BD91639-FBB2-4377-9CB2-1FCF884D6F11}" type="presParOf" srcId="{399A8133-B326-4B50-A8FC-D3D8EC7C9DA0}" destId="{D413049B-C026-475B-A031-7BA2C5B8E70F}" srcOrd="0" destOrd="0" presId="urn:microsoft.com/office/officeart/2008/layout/HexagonCluster"/>
    <dgm:cxn modelId="{E3AB79C3-F7E6-4C29-8210-3FE948825D1C}" type="presParOf" srcId="{D2768900-319D-4BF4-B339-58F5073FF39B}" destId="{C472E719-0076-4EC2-A47D-04A73089CA6E}" srcOrd="7" destOrd="0" presId="urn:microsoft.com/office/officeart/2008/layout/HexagonCluster"/>
    <dgm:cxn modelId="{16E5349F-F30D-46D7-9D74-1CA68466C267}" type="presParOf" srcId="{C472E719-0076-4EC2-A47D-04A73089CA6E}" destId="{644F21D5-C246-4CF1-ACAC-62143BBA4618}" srcOrd="0" destOrd="0" presId="urn:microsoft.com/office/officeart/2008/layout/HexagonCluster"/>
    <dgm:cxn modelId="{3DA63AC0-4040-4DD2-96A8-BC5DBB54068E}" type="presParOf" srcId="{D2768900-319D-4BF4-B339-58F5073FF39B}" destId="{0BCC3C7D-A028-4106-ADD5-459A546B7F14}" srcOrd="8" destOrd="0" presId="urn:microsoft.com/office/officeart/2008/layout/HexagonCluster"/>
    <dgm:cxn modelId="{05A50AF1-8717-490E-9A0C-63D7F5E35CA7}" type="presParOf" srcId="{0BCC3C7D-A028-4106-ADD5-459A546B7F14}" destId="{D01FCCC4-029E-4B40-8D19-B49A25EF8657}" srcOrd="0" destOrd="0" presId="urn:microsoft.com/office/officeart/2008/layout/HexagonCluster"/>
    <dgm:cxn modelId="{1F3468F4-9298-48B3-88ED-85702A79050A}" type="presParOf" srcId="{D2768900-319D-4BF4-B339-58F5073FF39B}" destId="{4C54A410-54E1-4F9E-ACCA-38910EFF9306}" srcOrd="9" destOrd="0" presId="urn:microsoft.com/office/officeart/2008/layout/HexagonCluster"/>
    <dgm:cxn modelId="{A212C179-490B-466B-AB79-D08A87C7B32F}" type="presParOf" srcId="{4C54A410-54E1-4F9E-ACCA-38910EFF9306}" destId="{707AED02-902C-48D2-9C08-4D58B24B2C07}" srcOrd="0" destOrd="0" presId="urn:microsoft.com/office/officeart/2008/layout/HexagonCluster"/>
    <dgm:cxn modelId="{FD31A7E0-C4B4-4603-83AD-D6084E6777A9}" type="presParOf" srcId="{D2768900-319D-4BF4-B339-58F5073FF39B}" destId="{D98D1845-C637-4E98-8A7A-5F9D361A0066}" srcOrd="10" destOrd="0" presId="urn:microsoft.com/office/officeart/2008/layout/HexagonCluster"/>
    <dgm:cxn modelId="{1383F198-E132-499C-BF63-D0585FD30F42}" type="presParOf" srcId="{D98D1845-C637-4E98-8A7A-5F9D361A0066}" destId="{4E8860A9-CD5A-49A7-8504-46AF6837060A}" srcOrd="0" destOrd="0" presId="urn:microsoft.com/office/officeart/2008/layout/HexagonCluster"/>
    <dgm:cxn modelId="{268CDC15-4276-45A9-9F3C-4C67ABBF6967}" type="presParOf" srcId="{D2768900-319D-4BF4-B339-58F5073FF39B}" destId="{22884040-A9DD-49D4-84A2-3C55782945CB}" srcOrd="11" destOrd="0" presId="urn:microsoft.com/office/officeart/2008/layout/HexagonCluster"/>
    <dgm:cxn modelId="{F80DB912-0DEF-4F8D-B7CE-43B12BC5CFF1}" type="presParOf" srcId="{22884040-A9DD-49D4-84A2-3C55782945CB}" destId="{D14D383E-A53F-4015-9057-2D858EC55C39}" srcOrd="0" destOrd="0" presId="urn:microsoft.com/office/officeart/2008/layout/HexagonCluster"/>
    <dgm:cxn modelId="{A3D9FF2A-7DE9-4C83-9142-AEBC8B7CCE95}" type="presParOf" srcId="{D2768900-319D-4BF4-B339-58F5073FF39B}" destId="{FE0BE647-DC72-4EC8-BFB7-9DF52BBE9254}" srcOrd="12" destOrd="0" presId="urn:microsoft.com/office/officeart/2008/layout/HexagonCluster"/>
    <dgm:cxn modelId="{8B988C11-BF5F-418A-AD0A-8099AE0451EF}" type="presParOf" srcId="{FE0BE647-DC72-4EC8-BFB7-9DF52BBE9254}" destId="{0C0A5041-9D71-4521-9811-49C57697C9EE}" srcOrd="0" destOrd="0" presId="urn:microsoft.com/office/officeart/2008/layout/HexagonCluster"/>
    <dgm:cxn modelId="{F701977C-2ABC-499B-976D-15D88A115B26}" type="presParOf" srcId="{D2768900-319D-4BF4-B339-58F5073FF39B}" destId="{3DA08FB8-E368-4E5B-BA52-FFDBCC08AC63}" srcOrd="13" destOrd="0" presId="urn:microsoft.com/office/officeart/2008/layout/HexagonCluster"/>
    <dgm:cxn modelId="{9DB81381-4947-4858-89B2-BA24F91C6AD3}" type="presParOf" srcId="{3DA08FB8-E368-4E5B-BA52-FFDBCC08AC63}" destId="{0341722A-C3A2-47CD-917D-6D695C566ADB}" srcOrd="0" destOrd="0" presId="urn:microsoft.com/office/officeart/2008/layout/HexagonCluster"/>
    <dgm:cxn modelId="{1C250B6E-5E96-4E34-B27B-6202F532F007}" type="presParOf" srcId="{D2768900-319D-4BF4-B339-58F5073FF39B}" destId="{1B01ED15-36E4-4B1E-A350-BA909565533D}" srcOrd="14" destOrd="0" presId="urn:microsoft.com/office/officeart/2008/layout/HexagonCluster"/>
    <dgm:cxn modelId="{A2216835-9E19-4F84-AC00-E21CB5D57355}" type="presParOf" srcId="{1B01ED15-36E4-4B1E-A350-BA909565533D}" destId="{1445FA7A-25DC-43F5-A588-77AC26447D72}" srcOrd="0" destOrd="0" presId="urn:microsoft.com/office/officeart/2008/layout/HexagonCluster"/>
    <dgm:cxn modelId="{EFEFB2BE-2089-4EF5-88E6-3ABEC4407983}" type="presParOf" srcId="{D2768900-319D-4BF4-B339-58F5073FF39B}" destId="{2769BA73-75BC-456A-8A81-7029BB135FDC}" srcOrd="15" destOrd="0" presId="urn:microsoft.com/office/officeart/2008/layout/HexagonCluster"/>
    <dgm:cxn modelId="{2F3952AF-F0EB-4E64-803F-833F876BD4F9}" type="presParOf" srcId="{2769BA73-75BC-456A-8A81-7029BB135FDC}" destId="{40CF4B40-4AFA-43D8-A912-2CDF8FADA4A9}" srcOrd="0" destOrd="0" presId="urn:microsoft.com/office/officeart/2008/layout/HexagonCluster"/>
    <dgm:cxn modelId="{6C73BAB8-48D2-4CD6-A25E-CB8BC5810C1B}" type="presParOf" srcId="{D2768900-319D-4BF4-B339-58F5073FF39B}" destId="{2675D90B-09AA-444F-9AFA-98B0FF2B8D94}" srcOrd="16" destOrd="0" presId="urn:microsoft.com/office/officeart/2008/layout/HexagonCluster"/>
    <dgm:cxn modelId="{868D3387-5AA6-4197-BEC1-DB0F8B360EFD}" type="presParOf" srcId="{2675D90B-09AA-444F-9AFA-98B0FF2B8D94}" destId="{6543B06F-8B30-48A3-911A-8752CA25B216}" srcOrd="0" destOrd="0" presId="urn:microsoft.com/office/officeart/2008/layout/HexagonCluster"/>
    <dgm:cxn modelId="{CDB17334-874C-4B34-9CEA-11B355AA66BE}" type="presParOf" srcId="{D2768900-319D-4BF4-B339-58F5073FF39B}" destId="{223C54FB-4CE5-485F-B3DF-96881E60CEE0}" srcOrd="17" destOrd="0" presId="urn:microsoft.com/office/officeart/2008/layout/HexagonCluster"/>
    <dgm:cxn modelId="{F3D7846C-5915-48D0-BC8B-A69B13FD315B}" type="presParOf" srcId="{223C54FB-4CE5-485F-B3DF-96881E60CEE0}" destId="{0DE19D9F-AFDD-4733-92F3-6F32FA8E5402}" srcOrd="0" destOrd="0" presId="urn:microsoft.com/office/officeart/2008/layout/HexagonCluster"/>
    <dgm:cxn modelId="{CA3B03F7-2ADB-4758-9827-1F6B62D81131}" type="presParOf" srcId="{D2768900-319D-4BF4-B339-58F5073FF39B}" destId="{DC10C4DC-8668-4D27-8490-938192D72F01}" srcOrd="18" destOrd="0" presId="urn:microsoft.com/office/officeart/2008/layout/HexagonCluster"/>
    <dgm:cxn modelId="{76874A1C-12A9-4578-9E63-E0E6DC00010E}" type="presParOf" srcId="{DC10C4DC-8668-4D27-8490-938192D72F01}" destId="{E14DD1D8-03B1-41A8-B4A5-90185BB77D63}" srcOrd="0" destOrd="0" presId="urn:microsoft.com/office/officeart/2008/layout/HexagonCluster"/>
    <dgm:cxn modelId="{B9FFA634-7AE9-477A-8A63-B11514422062}" type="presParOf" srcId="{D2768900-319D-4BF4-B339-58F5073FF39B}" destId="{01D3A4AD-EEDF-4584-8105-86B138A733A1}" srcOrd="19" destOrd="0" presId="urn:microsoft.com/office/officeart/2008/layout/HexagonCluster"/>
    <dgm:cxn modelId="{77034D54-05AA-4B85-8CFC-A5182FDF5041}" type="presParOf" srcId="{01D3A4AD-EEDF-4584-8105-86B138A733A1}" destId="{67016E6E-D622-40A0-A376-B1671A5669D7}" srcOrd="0" destOrd="0" presId="urn:microsoft.com/office/officeart/2008/layout/HexagonCluster"/>
    <dgm:cxn modelId="{74AFA361-F2AF-4444-85A5-AB5AD85D81B7}" type="presParOf" srcId="{D2768900-319D-4BF4-B339-58F5073FF39B}" destId="{194B1EEB-F129-4933-9D73-CBE7471720A4}" srcOrd="20" destOrd="0" presId="urn:microsoft.com/office/officeart/2008/layout/HexagonCluster"/>
    <dgm:cxn modelId="{23FDBF4A-5CA5-4A50-A238-D04E384374AF}" type="presParOf" srcId="{194B1EEB-F129-4933-9D73-CBE7471720A4}" destId="{8AF416B7-71E1-4393-95B5-034CE938514F}" srcOrd="0" destOrd="0" presId="urn:microsoft.com/office/officeart/2008/layout/HexagonCluster"/>
    <dgm:cxn modelId="{DD36777A-9B9C-4664-8AAB-5D151655A973}" type="presParOf" srcId="{D2768900-319D-4BF4-B339-58F5073FF39B}" destId="{7A5EA6BD-3D7F-423E-95E5-036F05A0ADF5}" srcOrd="21" destOrd="0" presId="urn:microsoft.com/office/officeart/2008/layout/HexagonCluster"/>
    <dgm:cxn modelId="{2FB1F16E-2443-4F43-AD24-A76D51D6C170}" type="presParOf" srcId="{7A5EA6BD-3D7F-423E-95E5-036F05A0ADF5}" destId="{4EE9EFFF-3193-42F5-977F-CBA7B07D5AAF}" srcOrd="0" destOrd="0" presId="urn:microsoft.com/office/officeart/2008/layout/HexagonCluster"/>
    <dgm:cxn modelId="{7C275699-C5D0-4F47-B601-1A702664A46A}" type="presParOf" srcId="{D2768900-319D-4BF4-B339-58F5073FF39B}" destId="{F989D068-440F-461B-9299-753AC1D49875}" srcOrd="22" destOrd="0" presId="urn:microsoft.com/office/officeart/2008/layout/HexagonCluster"/>
    <dgm:cxn modelId="{95B4A8DB-28B2-4EE8-A689-7457CB9252AB}" type="presParOf" srcId="{F989D068-440F-461B-9299-753AC1D49875}" destId="{90DD95B2-92F8-406C-A2E7-E4350E93769E}" srcOrd="0" destOrd="0" presId="urn:microsoft.com/office/officeart/2008/layout/HexagonCluster"/>
    <dgm:cxn modelId="{00C12161-6D4D-44F5-933A-69FF271A5EAD}" type="presParOf" srcId="{D2768900-319D-4BF4-B339-58F5073FF39B}" destId="{3C8C8BB4-E170-415E-BD18-44E66690EA25}" srcOrd="23" destOrd="0" presId="urn:microsoft.com/office/officeart/2008/layout/HexagonCluster"/>
    <dgm:cxn modelId="{75C808FD-59A0-4C74-B7AA-ACA8F5F5D5B3}" type="presParOf" srcId="{3C8C8BB4-E170-415E-BD18-44E66690EA25}" destId="{35C57EF9-12BF-4259-8546-2A28F183981C}" srcOrd="0" destOrd="0" presId="urn:microsoft.com/office/officeart/2008/layout/HexagonCluster"/>
    <dgm:cxn modelId="{91149AE8-9377-4C39-909D-5B5221E5CA2E}" type="presParOf" srcId="{D2768900-319D-4BF4-B339-58F5073FF39B}" destId="{3D17CD7F-7C6D-4A92-8C57-DA14ABFD62BD}" srcOrd="24" destOrd="0" presId="urn:microsoft.com/office/officeart/2008/layout/HexagonCluster"/>
    <dgm:cxn modelId="{821B77E9-5147-4956-8A59-A6ADC90F101E}" type="presParOf" srcId="{3D17CD7F-7C6D-4A92-8C57-DA14ABFD62BD}" destId="{B89D24E9-230C-446E-9D39-FEB29D235730}" srcOrd="0" destOrd="0" presId="urn:microsoft.com/office/officeart/2008/layout/HexagonCluster"/>
    <dgm:cxn modelId="{F80D876A-BF96-4BAA-A5CB-0403282CF8FD}" type="presParOf" srcId="{D2768900-319D-4BF4-B339-58F5073FF39B}" destId="{80764F32-1F4D-46B8-9E9C-4F535895A323}" srcOrd="25" destOrd="0" presId="urn:microsoft.com/office/officeart/2008/layout/HexagonCluster"/>
    <dgm:cxn modelId="{1D09E6D4-04D1-42F4-BA81-D2B205E9299D}" type="presParOf" srcId="{80764F32-1F4D-46B8-9E9C-4F535895A323}" destId="{FB77241A-6761-4892-98E1-70AE6EAF616A}" srcOrd="0" destOrd="0" presId="urn:microsoft.com/office/officeart/2008/layout/HexagonCluster"/>
    <dgm:cxn modelId="{AA6443D9-6C31-4D86-B721-142C7ED52582}" type="presParOf" srcId="{D2768900-319D-4BF4-B339-58F5073FF39B}" destId="{D56B567A-C4F0-48BA-A554-CC9109797284}" srcOrd="26" destOrd="0" presId="urn:microsoft.com/office/officeart/2008/layout/HexagonCluster"/>
    <dgm:cxn modelId="{C7A6B5EC-DE71-413A-B9DD-3FB6078AE951}" type="presParOf" srcId="{D56B567A-C4F0-48BA-A554-CC9109797284}" destId="{DDCB15B4-6F51-45C8-8518-416C5995D152}" srcOrd="0" destOrd="0" presId="urn:microsoft.com/office/officeart/2008/layout/HexagonCluster"/>
    <dgm:cxn modelId="{A80B8BBC-4BCA-403D-A155-CA56114D2749}" type="presParOf" srcId="{D2768900-319D-4BF4-B339-58F5073FF39B}" destId="{5C2F9D94-E633-455E-9EEF-C034BCAD505C}" srcOrd="27" destOrd="0" presId="urn:microsoft.com/office/officeart/2008/layout/HexagonCluster"/>
    <dgm:cxn modelId="{259BAF80-BF75-48DC-AE2C-D543D1D3CD05}" type="presParOf" srcId="{5C2F9D94-E633-455E-9EEF-C034BCAD505C}" destId="{0EE00F29-8EB5-47F0-9DD8-7AD43F76C2B2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09E6D80-DEEA-4F98-BCBD-49D3E965D1D8}" type="doc">
      <dgm:prSet loTypeId="urn:microsoft.com/office/officeart/2008/layout/HexagonCluster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F8503229-1026-459B-9E32-1E8B7E7B42A3}">
      <dgm:prSet phldrT="[Texte]"/>
      <dgm:spPr/>
      <dgm:t>
        <a:bodyPr/>
        <a:lstStyle/>
        <a:p>
          <a:endParaRPr lang="fr-FR" dirty="0"/>
        </a:p>
      </dgm:t>
    </dgm:pt>
    <dgm:pt modelId="{D065FBD4-057A-4902-93E7-FFB8E0AE8A68}" type="parTrans" cxnId="{44D4EFEC-5F39-460E-8572-52C2FB49FF14}">
      <dgm:prSet/>
      <dgm:spPr/>
      <dgm:t>
        <a:bodyPr/>
        <a:lstStyle/>
        <a:p>
          <a:endParaRPr lang="fr-FR"/>
        </a:p>
      </dgm:t>
    </dgm:pt>
    <dgm:pt modelId="{9B7BC387-10D2-406D-B512-9CA718539760}" type="sibTrans" cxnId="{44D4EFEC-5F39-460E-8572-52C2FB49FF14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</dgm:spPr>
      <dgm:t>
        <a:bodyPr/>
        <a:lstStyle/>
        <a:p>
          <a:endParaRPr lang="fr-FR"/>
        </a:p>
      </dgm:t>
    </dgm:pt>
    <dgm:pt modelId="{10F8D0B6-D109-4BF2-AF23-6E40BB6B8543}">
      <dgm:prSet phldrT="[Texte]"/>
      <dgm:spPr/>
      <dgm:t>
        <a:bodyPr/>
        <a:lstStyle/>
        <a:p>
          <a:endParaRPr lang="fr-FR" dirty="0"/>
        </a:p>
      </dgm:t>
    </dgm:pt>
    <dgm:pt modelId="{878CA306-51F2-4DE8-9942-3826C6F79299}" type="parTrans" cxnId="{701DC608-5800-45DB-848F-BDA533F345AF}">
      <dgm:prSet/>
      <dgm:spPr/>
      <dgm:t>
        <a:bodyPr/>
        <a:lstStyle/>
        <a:p>
          <a:endParaRPr lang="fr-FR"/>
        </a:p>
      </dgm:t>
    </dgm:pt>
    <dgm:pt modelId="{247887F3-6A64-4635-9829-ACCD3B66B7CA}" type="sibTrans" cxnId="{701DC608-5800-45DB-848F-BDA533F345AF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38000" b="-38000"/>
          </a:stretch>
        </a:blipFill>
      </dgm:spPr>
      <dgm:t>
        <a:bodyPr/>
        <a:lstStyle/>
        <a:p>
          <a:endParaRPr lang="fr-FR"/>
        </a:p>
      </dgm:t>
    </dgm:pt>
    <dgm:pt modelId="{F8FD3314-FC20-4553-8B91-3DEB60AEBE16}">
      <dgm:prSet phldrT="[Texte]"/>
      <dgm:spPr/>
      <dgm:t>
        <a:bodyPr/>
        <a:lstStyle/>
        <a:p>
          <a:r>
            <a:rPr lang="fr-FR" dirty="0" smtClean="0"/>
            <a:t>Les paroles valorisantes</a:t>
          </a:r>
          <a:endParaRPr lang="fr-FR" dirty="0"/>
        </a:p>
      </dgm:t>
    </dgm:pt>
    <dgm:pt modelId="{327F8680-B355-44A0-AA14-E1B8374820A8}" type="parTrans" cxnId="{63112B07-5F22-4F7D-9B70-7862CEBA5AAF}">
      <dgm:prSet/>
      <dgm:spPr/>
      <dgm:t>
        <a:bodyPr/>
        <a:lstStyle/>
        <a:p>
          <a:endParaRPr lang="fr-FR"/>
        </a:p>
      </dgm:t>
    </dgm:pt>
    <dgm:pt modelId="{781CDAE6-9DB7-487E-AF5C-9BEBD1D7D5E3}" type="sibTrans" cxnId="{63112B07-5F22-4F7D-9B70-7862CEBA5AAF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  <dgm:t>
        <a:bodyPr/>
        <a:lstStyle/>
        <a:p>
          <a:endParaRPr lang="fr-FR"/>
        </a:p>
      </dgm:t>
    </dgm:pt>
    <dgm:pt modelId="{4C92C0D7-26AB-45DF-827C-6039B41EF423}">
      <dgm:prSet/>
      <dgm:spPr/>
      <dgm:t>
        <a:bodyPr/>
        <a:lstStyle/>
        <a:p>
          <a:endParaRPr lang="fr-FR" dirty="0"/>
        </a:p>
      </dgm:t>
    </dgm:pt>
    <dgm:pt modelId="{98D335AC-6FE1-4D67-879A-D588E486CF70}" type="parTrans" cxnId="{B1B98F1E-0696-4517-88E0-A28EF50D5825}">
      <dgm:prSet/>
      <dgm:spPr/>
      <dgm:t>
        <a:bodyPr/>
        <a:lstStyle/>
        <a:p>
          <a:endParaRPr lang="fr-FR"/>
        </a:p>
      </dgm:t>
    </dgm:pt>
    <dgm:pt modelId="{2D1141B7-CB3E-40BE-B51D-4B7B12247805}" type="sibTrans" cxnId="{B1B98F1E-0696-4517-88E0-A28EF50D5825}">
      <dgm:prSet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  <dgm:t>
        <a:bodyPr/>
        <a:lstStyle/>
        <a:p>
          <a:endParaRPr lang="fr-FR"/>
        </a:p>
      </dgm:t>
    </dgm:pt>
    <dgm:pt modelId="{9C32EC30-8DEA-4A5F-A07E-764D7593CD08}">
      <dgm:prSet/>
      <dgm:spPr/>
      <dgm:t>
        <a:bodyPr/>
        <a:lstStyle/>
        <a:p>
          <a:endParaRPr lang="fr-FR" dirty="0"/>
        </a:p>
      </dgm:t>
    </dgm:pt>
    <dgm:pt modelId="{CA16FD9A-686D-4BBC-A5C9-4AB6AEBF02C0}" type="parTrans" cxnId="{401EC0BE-42FC-4A78-8066-E6A0A6FB0D85}">
      <dgm:prSet/>
      <dgm:spPr/>
      <dgm:t>
        <a:bodyPr/>
        <a:lstStyle/>
        <a:p>
          <a:endParaRPr lang="fr-FR"/>
        </a:p>
      </dgm:t>
    </dgm:pt>
    <dgm:pt modelId="{15756E66-E34C-49E2-BB9F-75AA25E0AC00}" type="sibTrans" cxnId="{401EC0BE-42FC-4A78-8066-E6A0A6FB0D85}">
      <dgm:prSet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fr-FR"/>
        </a:p>
      </dgm:t>
    </dgm:pt>
    <dgm:pt modelId="{6C1474B4-421E-4158-92E2-50EBFAC66EE9}">
      <dgm:prSet/>
      <dgm:spPr/>
      <dgm:t>
        <a:bodyPr/>
        <a:lstStyle/>
        <a:p>
          <a:endParaRPr lang="fr-FR" dirty="0"/>
        </a:p>
      </dgm:t>
    </dgm:pt>
    <dgm:pt modelId="{8488DE9F-8797-4508-ABA9-A8409D76E954}" type="parTrans" cxnId="{FA3F9D33-659F-4556-93C2-7AE56D12648B}">
      <dgm:prSet/>
      <dgm:spPr/>
      <dgm:t>
        <a:bodyPr/>
        <a:lstStyle/>
        <a:p>
          <a:endParaRPr lang="fr-FR"/>
        </a:p>
      </dgm:t>
    </dgm:pt>
    <dgm:pt modelId="{F05E65DC-9B96-46E1-9F1D-33C286EEBA03}" type="sibTrans" cxnId="{FA3F9D33-659F-4556-93C2-7AE56D12648B}">
      <dgm:prSet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  <dgm:t>
        <a:bodyPr/>
        <a:lstStyle/>
        <a:p>
          <a:endParaRPr lang="fr-FR"/>
        </a:p>
      </dgm:t>
    </dgm:pt>
    <dgm:pt modelId="{9CDCCFEE-1A79-49DF-8B3F-87DB3D938054}">
      <dgm:prSet/>
      <dgm:spPr/>
      <dgm:t>
        <a:bodyPr/>
        <a:lstStyle/>
        <a:p>
          <a:endParaRPr lang="fr-FR" dirty="0"/>
        </a:p>
      </dgm:t>
    </dgm:pt>
    <dgm:pt modelId="{E5C61A6F-BD75-4F38-983F-23A92D92A5FA}" type="sibTrans" cxnId="{F0C3BC2E-196D-46EE-86C0-129D06D05A9D}">
      <dgm:prSet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fr-FR"/>
        </a:p>
      </dgm:t>
    </dgm:pt>
    <dgm:pt modelId="{D77F0774-342A-44ED-B5B7-9C3D1BA45DC0}" type="parTrans" cxnId="{F0C3BC2E-196D-46EE-86C0-129D06D05A9D}">
      <dgm:prSet/>
      <dgm:spPr/>
      <dgm:t>
        <a:bodyPr/>
        <a:lstStyle/>
        <a:p>
          <a:endParaRPr lang="fr-FR"/>
        </a:p>
      </dgm:t>
    </dgm:pt>
    <dgm:pt modelId="{D2768900-319D-4BF4-B339-58F5073FF39B}" type="pres">
      <dgm:prSet presAssocID="{709E6D80-DEEA-4F98-BCBD-49D3E965D1D8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fr-FR"/>
        </a:p>
      </dgm:t>
    </dgm:pt>
    <dgm:pt modelId="{A044847E-2F81-4E37-A55E-3DF762C7D603}" type="pres">
      <dgm:prSet presAssocID="{9CDCCFEE-1A79-49DF-8B3F-87DB3D938054}" presName="text1" presStyleCnt="0"/>
      <dgm:spPr/>
    </dgm:pt>
    <dgm:pt modelId="{8DCC0991-1C70-410D-B03E-C846C226B6CA}" type="pres">
      <dgm:prSet presAssocID="{9CDCCFEE-1A79-49DF-8B3F-87DB3D938054}" presName="textRepeatNode" presStyleLbl="alignNode1" presStyleIdx="0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AA9F266-4A15-413D-B1D6-6C2CF398AF2B}" type="pres">
      <dgm:prSet presAssocID="{9CDCCFEE-1A79-49DF-8B3F-87DB3D938054}" presName="textaccent1" presStyleCnt="0"/>
      <dgm:spPr/>
    </dgm:pt>
    <dgm:pt modelId="{020A910B-558F-41A7-89BB-D18250063948}" type="pres">
      <dgm:prSet presAssocID="{9CDCCFEE-1A79-49DF-8B3F-87DB3D938054}" presName="accentRepeatNode" presStyleLbl="solidAlignAcc1" presStyleIdx="0" presStyleCnt="14"/>
      <dgm:spPr/>
    </dgm:pt>
    <dgm:pt modelId="{EE46D0E5-8523-4022-8798-70EF44B70D44}" type="pres">
      <dgm:prSet presAssocID="{E5C61A6F-BD75-4F38-983F-23A92D92A5FA}" presName="image1" presStyleCnt="0"/>
      <dgm:spPr/>
    </dgm:pt>
    <dgm:pt modelId="{BE5FD9DC-F90B-4F4C-98AD-F3EB2C5AA95C}" type="pres">
      <dgm:prSet presAssocID="{E5C61A6F-BD75-4F38-983F-23A92D92A5FA}" presName="imageRepeatNode" presStyleLbl="alignAcc1" presStyleIdx="0" presStyleCnt="7"/>
      <dgm:spPr/>
      <dgm:t>
        <a:bodyPr/>
        <a:lstStyle/>
        <a:p>
          <a:endParaRPr lang="fr-FR"/>
        </a:p>
      </dgm:t>
    </dgm:pt>
    <dgm:pt modelId="{22ED0D43-82AF-4846-AD19-2257D7FC5657}" type="pres">
      <dgm:prSet presAssocID="{E5C61A6F-BD75-4F38-983F-23A92D92A5FA}" presName="imageaccent1" presStyleCnt="0"/>
      <dgm:spPr/>
    </dgm:pt>
    <dgm:pt modelId="{C474FFA7-D9C7-43F3-B777-88B3C3B7D57B}" type="pres">
      <dgm:prSet presAssocID="{E5C61A6F-BD75-4F38-983F-23A92D92A5FA}" presName="accentRepeatNode" presStyleLbl="solidAlignAcc1" presStyleIdx="1" presStyleCnt="14"/>
      <dgm:spPr/>
    </dgm:pt>
    <dgm:pt modelId="{634AD58D-609E-49FC-9501-7B0412C32773}" type="pres">
      <dgm:prSet presAssocID="{4C92C0D7-26AB-45DF-827C-6039B41EF423}" presName="text2" presStyleCnt="0"/>
      <dgm:spPr/>
    </dgm:pt>
    <dgm:pt modelId="{C9878CAC-E828-4ECD-B050-6A48916A97C4}" type="pres">
      <dgm:prSet presAssocID="{4C92C0D7-26AB-45DF-827C-6039B41EF423}" presName="textRepeatNode" presStyleLbl="alignNode1" presStyleIdx="1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1EBF9D4-7A3B-4ADC-BD15-DD6663F0CD97}" type="pres">
      <dgm:prSet presAssocID="{4C92C0D7-26AB-45DF-827C-6039B41EF423}" presName="textaccent2" presStyleCnt="0"/>
      <dgm:spPr/>
    </dgm:pt>
    <dgm:pt modelId="{2E86E6CA-675F-4741-99FE-409C82A0687F}" type="pres">
      <dgm:prSet presAssocID="{4C92C0D7-26AB-45DF-827C-6039B41EF423}" presName="accentRepeatNode" presStyleLbl="solidAlignAcc1" presStyleIdx="2" presStyleCnt="14"/>
      <dgm:spPr/>
    </dgm:pt>
    <dgm:pt modelId="{399A8133-B326-4B50-A8FC-D3D8EC7C9DA0}" type="pres">
      <dgm:prSet presAssocID="{2D1141B7-CB3E-40BE-B51D-4B7B12247805}" presName="image2" presStyleCnt="0"/>
      <dgm:spPr/>
    </dgm:pt>
    <dgm:pt modelId="{D413049B-C026-475B-A031-7BA2C5B8E70F}" type="pres">
      <dgm:prSet presAssocID="{2D1141B7-CB3E-40BE-B51D-4B7B12247805}" presName="imageRepeatNode" presStyleLbl="alignAcc1" presStyleIdx="1" presStyleCnt="7"/>
      <dgm:spPr/>
      <dgm:t>
        <a:bodyPr/>
        <a:lstStyle/>
        <a:p>
          <a:endParaRPr lang="fr-FR"/>
        </a:p>
      </dgm:t>
    </dgm:pt>
    <dgm:pt modelId="{C472E719-0076-4EC2-A47D-04A73089CA6E}" type="pres">
      <dgm:prSet presAssocID="{2D1141B7-CB3E-40BE-B51D-4B7B12247805}" presName="imageaccent2" presStyleCnt="0"/>
      <dgm:spPr/>
    </dgm:pt>
    <dgm:pt modelId="{644F21D5-C246-4CF1-ACAC-62143BBA4618}" type="pres">
      <dgm:prSet presAssocID="{2D1141B7-CB3E-40BE-B51D-4B7B12247805}" presName="accentRepeatNode" presStyleLbl="solidAlignAcc1" presStyleIdx="3" presStyleCnt="14"/>
      <dgm:spPr/>
    </dgm:pt>
    <dgm:pt modelId="{0BCC3C7D-A028-4106-ADD5-459A546B7F14}" type="pres">
      <dgm:prSet presAssocID="{9C32EC30-8DEA-4A5F-A07E-764D7593CD08}" presName="text3" presStyleCnt="0"/>
      <dgm:spPr/>
    </dgm:pt>
    <dgm:pt modelId="{D01FCCC4-029E-4B40-8D19-B49A25EF8657}" type="pres">
      <dgm:prSet presAssocID="{9C32EC30-8DEA-4A5F-A07E-764D7593CD08}" presName="textRepeatNode" presStyleLbl="alignNode1" presStyleIdx="2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C54A410-54E1-4F9E-ACCA-38910EFF9306}" type="pres">
      <dgm:prSet presAssocID="{9C32EC30-8DEA-4A5F-A07E-764D7593CD08}" presName="textaccent3" presStyleCnt="0"/>
      <dgm:spPr/>
    </dgm:pt>
    <dgm:pt modelId="{707AED02-902C-48D2-9C08-4D58B24B2C07}" type="pres">
      <dgm:prSet presAssocID="{9C32EC30-8DEA-4A5F-A07E-764D7593CD08}" presName="accentRepeatNode" presStyleLbl="solidAlignAcc1" presStyleIdx="4" presStyleCnt="14"/>
      <dgm:spPr/>
    </dgm:pt>
    <dgm:pt modelId="{D98D1845-C637-4E98-8A7A-5F9D361A0066}" type="pres">
      <dgm:prSet presAssocID="{15756E66-E34C-49E2-BB9F-75AA25E0AC00}" presName="image3" presStyleCnt="0"/>
      <dgm:spPr/>
    </dgm:pt>
    <dgm:pt modelId="{4E8860A9-CD5A-49A7-8504-46AF6837060A}" type="pres">
      <dgm:prSet presAssocID="{15756E66-E34C-49E2-BB9F-75AA25E0AC00}" presName="imageRepeatNode" presStyleLbl="alignAcc1" presStyleIdx="2" presStyleCnt="7"/>
      <dgm:spPr/>
      <dgm:t>
        <a:bodyPr/>
        <a:lstStyle/>
        <a:p>
          <a:endParaRPr lang="fr-FR"/>
        </a:p>
      </dgm:t>
    </dgm:pt>
    <dgm:pt modelId="{22884040-A9DD-49D4-84A2-3C55782945CB}" type="pres">
      <dgm:prSet presAssocID="{15756E66-E34C-49E2-BB9F-75AA25E0AC00}" presName="imageaccent3" presStyleCnt="0"/>
      <dgm:spPr/>
    </dgm:pt>
    <dgm:pt modelId="{D14D383E-A53F-4015-9057-2D858EC55C39}" type="pres">
      <dgm:prSet presAssocID="{15756E66-E34C-49E2-BB9F-75AA25E0AC00}" presName="accentRepeatNode" presStyleLbl="solidAlignAcc1" presStyleIdx="5" presStyleCnt="14"/>
      <dgm:spPr/>
    </dgm:pt>
    <dgm:pt modelId="{FE0BE647-DC72-4EC8-BFB7-9DF52BBE9254}" type="pres">
      <dgm:prSet presAssocID="{F8503229-1026-459B-9E32-1E8B7E7B42A3}" presName="text4" presStyleCnt="0"/>
      <dgm:spPr/>
    </dgm:pt>
    <dgm:pt modelId="{0C0A5041-9D71-4521-9811-49C57697C9EE}" type="pres">
      <dgm:prSet presAssocID="{F8503229-1026-459B-9E32-1E8B7E7B42A3}" presName="textRepeatNode" presStyleLbl="alignNode1" presStyleIdx="3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DA08FB8-E368-4E5B-BA52-FFDBCC08AC63}" type="pres">
      <dgm:prSet presAssocID="{F8503229-1026-459B-9E32-1E8B7E7B42A3}" presName="textaccent4" presStyleCnt="0"/>
      <dgm:spPr/>
    </dgm:pt>
    <dgm:pt modelId="{0341722A-C3A2-47CD-917D-6D695C566ADB}" type="pres">
      <dgm:prSet presAssocID="{F8503229-1026-459B-9E32-1E8B7E7B42A3}" presName="accentRepeatNode" presStyleLbl="solidAlignAcc1" presStyleIdx="6" presStyleCnt="14"/>
      <dgm:spPr/>
    </dgm:pt>
    <dgm:pt modelId="{1B01ED15-36E4-4B1E-A350-BA909565533D}" type="pres">
      <dgm:prSet presAssocID="{9B7BC387-10D2-406D-B512-9CA718539760}" presName="image4" presStyleCnt="0"/>
      <dgm:spPr/>
    </dgm:pt>
    <dgm:pt modelId="{1445FA7A-25DC-43F5-A588-77AC26447D72}" type="pres">
      <dgm:prSet presAssocID="{9B7BC387-10D2-406D-B512-9CA718539760}" presName="imageRepeatNode" presStyleLbl="alignAcc1" presStyleIdx="3" presStyleCnt="7" custLinFactNeighborX="564"/>
      <dgm:spPr/>
      <dgm:t>
        <a:bodyPr/>
        <a:lstStyle/>
        <a:p>
          <a:endParaRPr lang="fr-FR"/>
        </a:p>
      </dgm:t>
    </dgm:pt>
    <dgm:pt modelId="{2769BA73-75BC-456A-8A81-7029BB135FDC}" type="pres">
      <dgm:prSet presAssocID="{9B7BC387-10D2-406D-B512-9CA718539760}" presName="imageaccent4" presStyleCnt="0"/>
      <dgm:spPr/>
    </dgm:pt>
    <dgm:pt modelId="{40CF4B40-4AFA-43D8-A912-2CDF8FADA4A9}" type="pres">
      <dgm:prSet presAssocID="{9B7BC387-10D2-406D-B512-9CA718539760}" presName="accentRepeatNode" presStyleLbl="solidAlignAcc1" presStyleIdx="7" presStyleCnt="14"/>
      <dgm:spPr/>
    </dgm:pt>
    <dgm:pt modelId="{2675D90B-09AA-444F-9AFA-98B0FF2B8D94}" type="pres">
      <dgm:prSet presAssocID="{6C1474B4-421E-4158-92E2-50EBFAC66EE9}" presName="text5" presStyleCnt="0"/>
      <dgm:spPr/>
    </dgm:pt>
    <dgm:pt modelId="{6543B06F-8B30-48A3-911A-8752CA25B216}" type="pres">
      <dgm:prSet presAssocID="{6C1474B4-421E-4158-92E2-50EBFAC66EE9}" presName="textRepeatNode" presStyleLbl="alignNode1" presStyleIdx="4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23C54FB-4CE5-485F-B3DF-96881E60CEE0}" type="pres">
      <dgm:prSet presAssocID="{6C1474B4-421E-4158-92E2-50EBFAC66EE9}" presName="textaccent5" presStyleCnt="0"/>
      <dgm:spPr/>
    </dgm:pt>
    <dgm:pt modelId="{0DE19D9F-AFDD-4733-92F3-6F32FA8E5402}" type="pres">
      <dgm:prSet presAssocID="{6C1474B4-421E-4158-92E2-50EBFAC66EE9}" presName="accentRepeatNode" presStyleLbl="solidAlignAcc1" presStyleIdx="8" presStyleCnt="14"/>
      <dgm:spPr/>
    </dgm:pt>
    <dgm:pt modelId="{DC10C4DC-8668-4D27-8490-938192D72F01}" type="pres">
      <dgm:prSet presAssocID="{F05E65DC-9B96-46E1-9F1D-33C286EEBA03}" presName="image5" presStyleCnt="0"/>
      <dgm:spPr/>
    </dgm:pt>
    <dgm:pt modelId="{E14DD1D8-03B1-41A8-B4A5-90185BB77D63}" type="pres">
      <dgm:prSet presAssocID="{F05E65DC-9B96-46E1-9F1D-33C286EEBA03}" presName="imageRepeatNode" presStyleLbl="alignAcc1" presStyleIdx="4" presStyleCnt="7"/>
      <dgm:spPr/>
      <dgm:t>
        <a:bodyPr/>
        <a:lstStyle/>
        <a:p>
          <a:endParaRPr lang="fr-FR"/>
        </a:p>
      </dgm:t>
    </dgm:pt>
    <dgm:pt modelId="{01D3A4AD-EEDF-4584-8105-86B138A733A1}" type="pres">
      <dgm:prSet presAssocID="{F05E65DC-9B96-46E1-9F1D-33C286EEBA03}" presName="imageaccent5" presStyleCnt="0"/>
      <dgm:spPr/>
    </dgm:pt>
    <dgm:pt modelId="{67016E6E-D622-40A0-A376-B1671A5669D7}" type="pres">
      <dgm:prSet presAssocID="{F05E65DC-9B96-46E1-9F1D-33C286EEBA03}" presName="accentRepeatNode" presStyleLbl="solidAlignAcc1" presStyleIdx="9" presStyleCnt="14"/>
      <dgm:spPr/>
    </dgm:pt>
    <dgm:pt modelId="{194B1EEB-F129-4933-9D73-CBE7471720A4}" type="pres">
      <dgm:prSet presAssocID="{10F8D0B6-D109-4BF2-AF23-6E40BB6B8543}" presName="text6" presStyleCnt="0"/>
      <dgm:spPr/>
    </dgm:pt>
    <dgm:pt modelId="{8AF416B7-71E1-4393-95B5-034CE938514F}" type="pres">
      <dgm:prSet presAssocID="{10F8D0B6-D109-4BF2-AF23-6E40BB6B8543}" presName="textRepeatNode" presStyleLbl="alignNode1" presStyleIdx="5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A5EA6BD-3D7F-423E-95E5-036F05A0ADF5}" type="pres">
      <dgm:prSet presAssocID="{10F8D0B6-D109-4BF2-AF23-6E40BB6B8543}" presName="textaccent6" presStyleCnt="0"/>
      <dgm:spPr/>
    </dgm:pt>
    <dgm:pt modelId="{4EE9EFFF-3193-42F5-977F-CBA7B07D5AAF}" type="pres">
      <dgm:prSet presAssocID="{10F8D0B6-D109-4BF2-AF23-6E40BB6B8543}" presName="accentRepeatNode" presStyleLbl="solidAlignAcc1" presStyleIdx="10" presStyleCnt="14"/>
      <dgm:spPr/>
    </dgm:pt>
    <dgm:pt modelId="{F989D068-440F-461B-9299-753AC1D49875}" type="pres">
      <dgm:prSet presAssocID="{247887F3-6A64-4635-9829-ACCD3B66B7CA}" presName="image6" presStyleCnt="0"/>
      <dgm:spPr/>
    </dgm:pt>
    <dgm:pt modelId="{90DD95B2-92F8-406C-A2E7-E4350E93769E}" type="pres">
      <dgm:prSet presAssocID="{247887F3-6A64-4635-9829-ACCD3B66B7CA}" presName="imageRepeatNode" presStyleLbl="alignAcc1" presStyleIdx="5" presStyleCnt="7"/>
      <dgm:spPr/>
      <dgm:t>
        <a:bodyPr/>
        <a:lstStyle/>
        <a:p>
          <a:endParaRPr lang="fr-FR"/>
        </a:p>
      </dgm:t>
    </dgm:pt>
    <dgm:pt modelId="{3C8C8BB4-E170-415E-BD18-44E66690EA25}" type="pres">
      <dgm:prSet presAssocID="{247887F3-6A64-4635-9829-ACCD3B66B7CA}" presName="imageaccent6" presStyleCnt="0"/>
      <dgm:spPr/>
    </dgm:pt>
    <dgm:pt modelId="{35C57EF9-12BF-4259-8546-2A28F183981C}" type="pres">
      <dgm:prSet presAssocID="{247887F3-6A64-4635-9829-ACCD3B66B7CA}" presName="accentRepeatNode" presStyleLbl="solidAlignAcc1" presStyleIdx="11" presStyleCnt="14"/>
      <dgm:spPr/>
    </dgm:pt>
    <dgm:pt modelId="{3D17CD7F-7C6D-4A92-8C57-DA14ABFD62BD}" type="pres">
      <dgm:prSet presAssocID="{F8FD3314-FC20-4553-8B91-3DEB60AEBE16}" presName="text7" presStyleCnt="0"/>
      <dgm:spPr/>
    </dgm:pt>
    <dgm:pt modelId="{B89D24E9-230C-446E-9D39-FEB29D235730}" type="pres">
      <dgm:prSet presAssocID="{F8FD3314-FC20-4553-8B91-3DEB60AEBE16}" presName="textRepeatNode" presStyleLbl="alignNode1" presStyleIdx="6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0764F32-1F4D-46B8-9E9C-4F535895A323}" type="pres">
      <dgm:prSet presAssocID="{F8FD3314-FC20-4553-8B91-3DEB60AEBE16}" presName="textaccent7" presStyleCnt="0"/>
      <dgm:spPr/>
    </dgm:pt>
    <dgm:pt modelId="{FB77241A-6761-4892-98E1-70AE6EAF616A}" type="pres">
      <dgm:prSet presAssocID="{F8FD3314-FC20-4553-8B91-3DEB60AEBE16}" presName="accentRepeatNode" presStyleLbl="solidAlignAcc1" presStyleIdx="12" presStyleCnt="14"/>
      <dgm:spPr/>
    </dgm:pt>
    <dgm:pt modelId="{D56B567A-C4F0-48BA-A554-CC9109797284}" type="pres">
      <dgm:prSet presAssocID="{781CDAE6-9DB7-487E-AF5C-9BEBD1D7D5E3}" presName="image7" presStyleCnt="0"/>
      <dgm:spPr/>
    </dgm:pt>
    <dgm:pt modelId="{DDCB15B4-6F51-45C8-8518-416C5995D152}" type="pres">
      <dgm:prSet presAssocID="{781CDAE6-9DB7-487E-AF5C-9BEBD1D7D5E3}" presName="imageRepeatNode" presStyleLbl="alignAcc1" presStyleIdx="6" presStyleCnt="7"/>
      <dgm:spPr/>
      <dgm:t>
        <a:bodyPr/>
        <a:lstStyle/>
        <a:p>
          <a:endParaRPr lang="fr-FR"/>
        </a:p>
      </dgm:t>
    </dgm:pt>
    <dgm:pt modelId="{5C2F9D94-E633-455E-9EEF-C034BCAD505C}" type="pres">
      <dgm:prSet presAssocID="{781CDAE6-9DB7-487E-AF5C-9BEBD1D7D5E3}" presName="imageaccent7" presStyleCnt="0"/>
      <dgm:spPr/>
    </dgm:pt>
    <dgm:pt modelId="{0EE00F29-8EB5-47F0-9DD8-7AD43F76C2B2}" type="pres">
      <dgm:prSet presAssocID="{781CDAE6-9DB7-487E-AF5C-9BEBD1D7D5E3}" presName="accentRepeatNode" presStyleLbl="solidAlignAcc1" presStyleIdx="13" presStyleCnt="14"/>
      <dgm:spPr/>
    </dgm:pt>
  </dgm:ptLst>
  <dgm:cxnLst>
    <dgm:cxn modelId="{91FB5A5A-BD8E-4879-8B7A-8C80DE4B5DB0}" type="presOf" srcId="{9CDCCFEE-1A79-49DF-8B3F-87DB3D938054}" destId="{8DCC0991-1C70-410D-B03E-C846C226B6CA}" srcOrd="0" destOrd="0" presId="urn:microsoft.com/office/officeart/2008/layout/HexagonCluster"/>
    <dgm:cxn modelId="{F1BD6E83-6937-4471-AD3B-EC6BE94595E6}" type="presOf" srcId="{10F8D0B6-D109-4BF2-AF23-6E40BB6B8543}" destId="{8AF416B7-71E1-4393-95B5-034CE938514F}" srcOrd="0" destOrd="0" presId="urn:microsoft.com/office/officeart/2008/layout/HexagonCluster"/>
    <dgm:cxn modelId="{62623A87-10BC-4FF7-BF0F-2A9B29DACA4A}" type="presOf" srcId="{9B7BC387-10D2-406D-B512-9CA718539760}" destId="{1445FA7A-25DC-43F5-A588-77AC26447D72}" srcOrd="0" destOrd="0" presId="urn:microsoft.com/office/officeart/2008/layout/HexagonCluster"/>
    <dgm:cxn modelId="{44D4EFEC-5F39-460E-8572-52C2FB49FF14}" srcId="{709E6D80-DEEA-4F98-BCBD-49D3E965D1D8}" destId="{F8503229-1026-459B-9E32-1E8B7E7B42A3}" srcOrd="3" destOrd="0" parTransId="{D065FBD4-057A-4902-93E7-FFB8E0AE8A68}" sibTransId="{9B7BC387-10D2-406D-B512-9CA718539760}"/>
    <dgm:cxn modelId="{987CFA26-7846-4FE3-A22B-4C8E3904F81D}" type="presOf" srcId="{6C1474B4-421E-4158-92E2-50EBFAC66EE9}" destId="{6543B06F-8B30-48A3-911A-8752CA25B216}" srcOrd="0" destOrd="0" presId="urn:microsoft.com/office/officeart/2008/layout/HexagonCluster"/>
    <dgm:cxn modelId="{B8455FDA-DF70-4E88-901D-6414FCD94378}" type="presOf" srcId="{E5C61A6F-BD75-4F38-983F-23A92D92A5FA}" destId="{BE5FD9DC-F90B-4F4C-98AD-F3EB2C5AA95C}" srcOrd="0" destOrd="0" presId="urn:microsoft.com/office/officeart/2008/layout/HexagonCluster"/>
    <dgm:cxn modelId="{401EC0BE-42FC-4A78-8066-E6A0A6FB0D85}" srcId="{709E6D80-DEEA-4F98-BCBD-49D3E965D1D8}" destId="{9C32EC30-8DEA-4A5F-A07E-764D7593CD08}" srcOrd="2" destOrd="0" parTransId="{CA16FD9A-686D-4BBC-A5C9-4AB6AEBF02C0}" sibTransId="{15756E66-E34C-49E2-BB9F-75AA25E0AC00}"/>
    <dgm:cxn modelId="{F0C3BC2E-196D-46EE-86C0-129D06D05A9D}" srcId="{709E6D80-DEEA-4F98-BCBD-49D3E965D1D8}" destId="{9CDCCFEE-1A79-49DF-8B3F-87DB3D938054}" srcOrd="0" destOrd="0" parTransId="{D77F0774-342A-44ED-B5B7-9C3D1BA45DC0}" sibTransId="{E5C61A6F-BD75-4F38-983F-23A92D92A5FA}"/>
    <dgm:cxn modelId="{701DC608-5800-45DB-848F-BDA533F345AF}" srcId="{709E6D80-DEEA-4F98-BCBD-49D3E965D1D8}" destId="{10F8D0B6-D109-4BF2-AF23-6E40BB6B8543}" srcOrd="5" destOrd="0" parTransId="{878CA306-51F2-4DE8-9942-3826C6F79299}" sibTransId="{247887F3-6A64-4635-9829-ACCD3B66B7CA}"/>
    <dgm:cxn modelId="{5828A03B-FB00-4010-9189-84E5046E0531}" type="presOf" srcId="{2D1141B7-CB3E-40BE-B51D-4B7B12247805}" destId="{D413049B-C026-475B-A031-7BA2C5B8E70F}" srcOrd="0" destOrd="0" presId="urn:microsoft.com/office/officeart/2008/layout/HexagonCluster"/>
    <dgm:cxn modelId="{63112B07-5F22-4F7D-9B70-7862CEBA5AAF}" srcId="{709E6D80-DEEA-4F98-BCBD-49D3E965D1D8}" destId="{F8FD3314-FC20-4553-8B91-3DEB60AEBE16}" srcOrd="6" destOrd="0" parTransId="{327F8680-B355-44A0-AA14-E1B8374820A8}" sibTransId="{781CDAE6-9DB7-487E-AF5C-9BEBD1D7D5E3}"/>
    <dgm:cxn modelId="{41218D7B-4921-47F5-8845-45CDC9794505}" type="presOf" srcId="{F8FD3314-FC20-4553-8B91-3DEB60AEBE16}" destId="{B89D24E9-230C-446E-9D39-FEB29D235730}" srcOrd="0" destOrd="0" presId="urn:microsoft.com/office/officeart/2008/layout/HexagonCluster"/>
    <dgm:cxn modelId="{C3BEE866-C1AE-42F8-9479-0F507C3E8A85}" type="presOf" srcId="{F8503229-1026-459B-9E32-1E8B7E7B42A3}" destId="{0C0A5041-9D71-4521-9811-49C57697C9EE}" srcOrd="0" destOrd="0" presId="urn:microsoft.com/office/officeart/2008/layout/HexagonCluster"/>
    <dgm:cxn modelId="{7AA12D44-B957-45A4-AE9E-129E7E637BDD}" type="presOf" srcId="{781CDAE6-9DB7-487E-AF5C-9BEBD1D7D5E3}" destId="{DDCB15B4-6F51-45C8-8518-416C5995D152}" srcOrd="0" destOrd="0" presId="urn:microsoft.com/office/officeart/2008/layout/HexagonCluster"/>
    <dgm:cxn modelId="{1EA0C7F5-E495-4CDD-AF69-DC9BA42F262D}" type="presOf" srcId="{4C92C0D7-26AB-45DF-827C-6039B41EF423}" destId="{C9878CAC-E828-4ECD-B050-6A48916A97C4}" srcOrd="0" destOrd="0" presId="urn:microsoft.com/office/officeart/2008/layout/HexagonCluster"/>
    <dgm:cxn modelId="{B1B98F1E-0696-4517-88E0-A28EF50D5825}" srcId="{709E6D80-DEEA-4F98-BCBD-49D3E965D1D8}" destId="{4C92C0D7-26AB-45DF-827C-6039B41EF423}" srcOrd="1" destOrd="0" parTransId="{98D335AC-6FE1-4D67-879A-D588E486CF70}" sibTransId="{2D1141B7-CB3E-40BE-B51D-4B7B12247805}"/>
    <dgm:cxn modelId="{A396BCF0-6247-440D-B00F-2E282D9A500F}" type="presOf" srcId="{15756E66-E34C-49E2-BB9F-75AA25E0AC00}" destId="{4E8860A9-CD5A-49A7-8504-46AF6837060A}" srcOrd="0" destOrd="0" presId="urn:microsoft.com/office/officeart/2008/layout/HexagonCluster"/>
    <dgm:cxn modelId="{4978ED6F-A327-420E-8570-7BF100A06391}" type="presOf" srcId="{247887F3-6A64-4635-9829-ACCD3B66B7CA}" destId="{90DD95B2-92F8-406C-A2E7-E4350E93769E}" srcOrd="0" destOrd="0" presId="urn:microsoft.com/office/officeart/2008/layout/HexagonCluster"/>
    <dgm:cxn modelId="{CBEE0A45-3011-4513-9A9A-FCEEA6690E6A}" type="presOf" srcId="{F05E65DC-9B96-46E1-9F1D-33C286EEBA03}" destId="{E14DD1D8-03B1-41A8-B4A5-90185BB77D63}" srcOrd="0" destOrd="0" presId="urn:microsoft.com/office/officeart/2008/layout/HexagonCluster"/>
    <dgm:cxn modelId="{FD8AF2E7-D277-4487-A190-6B03F4416261}" type="presOf" srcId="{9C32EC30-8DEA-4A5F-A07E-764D7593CD08}" destId="{D01FCCC4-029E-4B40-8D19-B49A25EF8657}" srcOrd="0" destOrd="0" presId="urn:microsoft.com/office/officeart/2008/layout/HexagonCluster"/>
    <dgm:cxn modelId="{25B1FECC-0671-4DD8-9D26-1E50CD96A61B}" type="presOf" srcId="{709E6D80-DEEA-4F98-BCBD-49D3E965D1D8}" destId="{D2768900-319D-4BF4-B339-58F5073FF39B}" srcOrd="0" destOrd="0" presId="urn:microsoft.com/office/officeart/2008/layout/HexagonCluster"/>
    <dgm:cxn modelId="{FA3F9D33-659F-4556-93C2-7AE56D12648B}" srcId="{709E6D80-DEEA-4F98-BCBD-49D3E965D1D8}" destId="{6C1474B4-421E-4158-92E2-50EBFAC66EE9}" srcOrd="4" destOrd="0" parTransId="{8488DE9F-8797-4508-ABA9-A8409D76E954}" sibTransId="{F05E65DC-9B96-46E1-9F1D-33C286EEBA03}"/>
    <dgm:cxn modelId="{0D06480E-7465-4BC3-A2EA-99AE94506AA9}" type="presParOf" srcId="{D2768900-319D-4BF4-B339-58F5073FF39B}" destId="{A044847E-2F81-4E37-A55E-3DF762C7D603}" srcOrd="0" destOrd="0" presId="urn:microsoft.com/office/officeart/2008/layout/HexagonCluster"/>
    <dgm:cxn modelId="{8BEE11FA-BBAB-4F82-9B3D-16C38CE19DFC}" type="presParOf" srcId="{A044847E-2F81-4E37-A55E-3DF762C7D603}" destId="{8DCC0991-1C70-410D-B03E-C846C226B6CA}" srcOrd="0" destOrd="0" presId="urn:microsoft.com/office/officeart/2008/layout/HexagonCluster"/>
    <dgm:cxn modelId="{3F960E2D-F382-4911-A493-D02396248D08}" type="presParOf" srcId="{D2768900-319D-4BF4-B339-58F5073FF39B}" destId="{2AA9F266-4A15-413D-B1D6-6C2CF398AF2B}" srcOrd="1" destOrd="0" presId="urn:microsoft.com/office/officeart/2008/layout/HexagonCluster"/>
    <dgm:cxn modelId="{1BC3FAA2-50E1-4789-958B-DEAD65C639BD}" type="presParOf" srcId="{2AA9F266-4A15-413D-B1D6-6C2CF398AF2B}" destId="{020A910B-558F-41A7-89BB-D18250063948}" srcOrd="0" destOrd="0" presId="urn:microsoft.com/office/officeart/2008/layout/HexagonCluster"/>
    <dgm:cxn modelId="{474EB670-7BE8-441F-92C2-3A904F2B260E}" type="presParOf" srcId="{D2768900-319D-4BF4-B339-58F5073FF39B}" destId="{EE46D0E5-8523-4022-8798-70EF44B70D44}" srcOrd="2" destOrd="0" presId="urn:microsoft.com/office/officeart/2008/layout/HexagonCluster"/>
    <dgm:cxn modelId="{9B257186-0DB3-4549-9EB5-AD89CAA198E7}" type="presParOf" srcId="{EE46D0E5-8523-4022-8798-70EF44B70D44}" destId="{BE5FD9DC-F90B-4F4C-98AD-F3EB2C5AA95C}" srcOrd="0" destOrd="0" presId="urn:microsoft.com/office/officeart/2008/layout/HexagonCluster"/>
    <dgm:cxn modelId="{21095811-6889-4708-9981-CCF8B3254CB6}" type="presParOf" srcId="{D2768900-319D-4BF4-B339-58F5073FF39B}" destId="{22ED0D43-82AF-4846-AD19-2257D7FC5657}" srcOrd="3" destOrd="0" presId="urn:microsoft.com/office/officeart/2008/layout/HexagonCluster"/>
    <dgm:cxn modelId="{87E1F9E8-EBFA-4F66-80D4-CD04F8CBB7B8}" type="presParOf" srcId="{22ED0D43-82AF-4846-AD19-2257D7FC5657}" destId="{C474FFA7-D9C7-43F3-B777-88B3C3B7D57B}" srcOrd="0" destOrd="0" presId="urn:microsoft.com/office/officeart/2008/layout/HexagonCluster"/>
    <dgm:cxn modelId="{47CB3CFE-147F-46F4-8B9C-D84646F75475}" type="presParOf" srcId="{D2768900-319D-4BF4-B339-58F5073FF39B}" destId="{634AD58D-609E-49FC-9501-7B0412C32773}" srcOrd="4" destOrd="0" presId="urn:microsoft.com/office/officeart/2008/layout/HexagonCluster"/>
    <dgm:cxn modelId="{AB1F5894-6DA2-4C25-83D8-A0471A83FE04}" type="presParOf" srcId="{634AD58D-609E-49FC-9501-7B0412C32773}" destId="{C9878CAC-E828-4ECD-B050-6A48916A97C4}" srcOrd="0" destOrd="0" presId="urn:microsoft.com/office/officeart/2008/layout/HexagonCluster"/>
    <dgm:cxn modelId="{BFA43E24-A086-4584-BC96-E8B070E30452}" type="presParOf" srcId="{D2768900-319D-4BF4-B339-58F5073FF39B}" destId="{81EBF9D4-7A3B-4ADC-BD15-DD6663F0CD97}" srcOrd="5" destOrd="0" presId="urn:microsoft.com/office/officeart/2008/layout/HexagonCluster"/>
    <dgm:cxn modelId="{7E11D4DE-6024-483D-935E-380F6A149685}" type="presParOf" srcId="{81EBF9D4-7A3B-4ADC-BD15-DD6663F0CD97}" destId="{2E86E6CA-675F-4741-99FE-409C82A0687F}" srcOrd="0" destOrd="0" presId="urn:microsoft.com/office/officeart/2008/layout/HexagonCluster"/>
    <dgm:cxn modelId="{AA60FA15-465A-4454-8927-A53E1E279276}" type="presParOf" srcId="{D2768900-319D-4BF4-B339-58F5073FF39B}" destId="{399A8133-B326-4B50-A8FC-D3D8EC7C9DA0}" srcOrd="6" destOrd="0" presId="urn:microsoft.com/office/officeart/2008/layout/HexagonCluster"/>
    <dgm:cxn modelId="{850F5684-F213-4DAE-9E5A-B96FF66F86EF}" type="presParOf" srcId="{399A8133-B326-4B50-A8FC-D3D8EC7C9DA0}" destId="{D413049B-C026-475B-A031-7BA2C5B8E70F}" srcOrd="0" destOrd="0" presId="urn:microsoft.com/office/officeart/2008/layout/HexagonCluster"/>
    <dgm:cxn modelId="{A2EF6561-842E-4DC0-BEE9-8A02DA3A0650}" type="presParOf" srcId="{D2768900-319D-4BF4-B339-58F5073FF39B}" destId="{C472E719-0076-4EC2-A47D-04A73089CA6E}" srcOrd="7" destOrd="0" presId="urn:microsoft.com/office/officeart/2008/layout/HexagonCluster"/>
    <dgm:cxn modelId="{E346719B-12F8-44D8-81E3-4FFACD39996E}" type="presParOf" srcId="{C472E719-0076-4EC2-A47D-04A73089CA6E}" destId="{644F21D5-C246-4CF1-ACAC-62143BBA4618}" srcOrd="0" destOrd="0" presId="urn:microsoft.com/office/officeart/2008/layout/HexagonCluster"/>
    <dgm:cxn modelId="{1D194D41-C803-4C83-BC77-C2904A01BC4B}" type="presParOf" srcId="{D2768900-319D-4BF4-B339-58F5073FF39B}" destId="{0BCC3C7D-A028-4106-ADD5-459A546B7F14}" srcOrd="8" destOrd="0" presId="urn:microsoft.com/office/officeart/2008/layout/HexagonCluster"/>
    <dgm:cxn modelId="{02297180-F814-4AB5-8E8E-11F718CBE6BF}" type="presParOf" srcId="{0BCC3C7D-A028-4106-ADD5-459A546B7F14}" destId="{D01FCCC4-029E-4B40-8D19-B49A25EF8657}" srcOrd="0" destOrd="0" presId="urn:microsoft.com/office/officeart/2008/layout/HexagonCluster"/>
    <dgm:cxn modelId="{47A8FEDA-E3CB-4D65-ACB3-30D4C93D93FF}" type="presParOf" srcId="{D2768900-319D-4BF4-B339-58F5073FF39B}" destId="{4C54A410-54E1-4F9E-ACCA-38910EFF9306}" srcOrd="9" destOrd="0" presId="urn:microsoft.com/office/officeart/2008/layout/HexagonCluster"/>
    <dgm:cxn modelId="{92CB9774-8720-4C85-B164-E1EE9B8B365F}" type="presParOf" srcId="{4C54A410-54E1-4F9E-ACCA-38910EFF9306}" destId="{707AED02-902C-48D2-9C08-4D58B24B2C07}" srcOrd="0" destOrd="0" presId="urn:microsoft.com/office/officeart/2008/layout/HexagonCluster"/>
    <dgm:cxn modelId="{F032C841-1FF3-40C9-97CD-C88C343143FC}" type="presParOf" srcId="{D2768900-319D-4BF4-B339-58F5073FF39B}" destId="{D98D1845-C637-4E98-8A7A-5F9D361A0066}" srcOrd="10" destOrd="0" presId="urn:microsoft.com/office/officeart/2008/layout/HexagonCluster"/>
    <dgm:cxn modelId="{C5502ED1-BE00-4772-B896-F90FCE69B849}" type="presParOf" srcId="{D98D1845-C637-4E98-8A7A-5F9D361A0066}" destId="{4E8860A9-CD5A-49A7-8504-46AF6837060A}" srcOrd="0" destOrd="0" presId="urn:microsoft.com/office/officeart/2008/layout/HexagonCluster"/>
    <dgm:cxn modelId="{1490C4E6-464F-4BB0-8568-1FB0740B1737}" type="presParOf" srcId="{D2768900-319D-4BF4-B339-58F5073FF39B}" destId="{22884040-A9DD-49D4-84A2-3C55782945CB}" srcOrd="11" destOrd="0" presId="urn:microsoft.com/office/officeart/2008/layout/HexagonCluster"/>
    <dgm:cxn modelId="{8829879F-E31E-4638-80E2-9D83DC526055}" type="presParOf" srcId="{22884040-A9DD-49D4-84A2-3C55782945CB}" destId="{D14D383E-A53F-4015-9057-2D858EC55C39}" srcOrd="0" destOrd="0" presId="urn:microsoft.com/office/officeart/2008/layout/HexagonCluster"/>
    <dgm:cxn modelId="{97A4EBA8-7166-466D-9914-7B8BA9B8FA42}" type="presParOf" srcId="{D2768900-319D-4BF4-B339-58F5073FF39B}" destId="{FE0BE647-DC72-4EC8-BFB7-9DF52BBE9254}" srcOrd="12" destOrd="0" presId="urn:microsoft.com/office/officeart/2008/layout/HexagonCluster"/>
    <dgm:cxn modelId="{7FEBCB57-80CB-4199-B8BA-2EB50E4CAD06}" type="presParOf" srcId="{FE0BE647-DC72-4EC8-BFB7-9DF52BBE9254}" destId="{0C0A5041-9D71-4521-9811-49C57697C9EE}" srcOrd="0" destOrd="0" presId="urn:microsoft.com/office/officeart/2008/layout/HexagonCluster"/>
    <dgm:cxn modelId="{1C1DCBB8-7EFC-447D-80B2-DA680401B0BA}" type="presParOf" srcId="{D2768900-319D-4BF4-B339-58F5073FF39B}" destId="{3DA08FB8-E368-4E5B-BA52-FFDBCC08AC63}" srcOrd="13" destOrd="0" presId="urn:microsoft.com/office/officeart/2008/layout/HexagonCluster"/>
    <dgm:cxn modelId="{44EF8183-FCE1-46E3-9FBA-B883D31B6D51}" type="presParOf" srcId="{3DA08FB8-E368-4E5B-BA52-FFDBCC08AC63}" destId="{0341722A-C3A2-47CD-917D-6D695C566ADB}" srcOrd="0" destOrd="0" presId="urn:microsoft.com/office/officeart/2008/layout/HexagonCluster"/>
    <dgm:cxn modelId="{924AF899-6B77-4B7A-A20A-0DBDD88B759F}" type="presParOf" srcId="{D2768900-319D-4BF4-B339-58F5073FF39B}" destId="{1B01ED15-36E4-4B1E-A350-BA909565533D}" srcOrd="14" destOrd="0" presId="urn:microsoft.com/office/officeart/2008/layout/HexagonCluster"/>
    <dgm:cxn modelId="{EA3943F2-4968-4411-B6FB-377C8DBBBDC4}" type="presParOf" srcId="{1B01ED15-36E4-4B1E-A350-BA909565533D}" destId="{1445FA7A-25DC-43F5-A588-77AC26447D72}" srcOrd="0" destOrd="0" presId="urn:microsoft.com/office/officeart/2008/layout/HexagonCluster"/>
    <dgm:cxn modelId="{BB7B7B86-6FB8-4C8B-A2B7-DBCCBB7E309A}" type="presParOf" srcId="{D2768900-319D-4BF4-B339-58F5073FF39B}" destId="{2769BA73-75BC-456A-8A81-7029BB135FDC}" srcOrd="15" destOrd="0" presId="urn:microsoft.com/office/officeart/2008/layout/HexagonCluster"/>
    <dgm:cxn modelId="{E65AC1D8-BBB6-4824-91BC-7F03E4DA3BDE}" type="presParOf" srcId="{2769BA73-75BC-456A-8A81-7029BB135FDC}" destId="{40CF4B40-4AFA-43D8-A912-2CDF8FADA4A9}" srcOrd="0" destOrd="0" presId="urn:microsoft.com/office/officeart/2008/layout/HexagonCluster"/>
    <dgm:cxn modelId="{929EDBD8-E61C-4504-9FBF-8D7B8D242CDE}" type="presParOf" srcId="{D2768900-319D-4BF4-B339-58F5073FF39B}" destId="{2675D90B-09AA-444F-9AFA-98B0FF2B8D94}" srcOrd="16" destOrd="0" presId="urn:microsoft.com/office/officeart/2008/layout/HexagonCluster"/>
    <dgm:cxn modelId="{B26B8321-979D-4E25-BD9E-8138217ECBE7}" type="presParOf" srcId="{2675D90B-09AA-444F-9AFA-98B0FF2B8D94}" destId="{6543B06F-8B30-48A3-911A-8752CA25B216}" srcOrd="0" destOrd="0" presId="urn:microsoft.com/office/officeart/2008/layout/HexagonCluster"/>
    <dgm:cxn modelId="{EED241AE-A3CB-48DF-9564-1102450AFD2C}" type="presParOf" srcId="{D2768900-319D-4BF4-B339-58F5073FF39B}" destId="{223C54FB-4CE5-485F-B3DF-96881E60CEE0}" srcOrd="17" destOrd="0" presId="urn:microsoft.com/office/officeart/2008/layout/HexagonCluster"/>
    <dgm:cxn modelId="{BDC343C1-2A7B-4BBD-8AE0-C13CC2B4606E}" type="presParOf" srcId="{223C54FB-4CE5-485F-B3DF-96881E60CEE0}" destId="{0DE19D9F-AFDD-4733-92F3-6F32FA8E5402}" srcOrd="0" destOrd="0" presId="urn:microsoft.com/office/officeart/2008/layout/HexagonCluster"/>
    <dgm:cxn modelId="{0AB14077-2E0F-42B7-B33D-E1CA056B8B0B}" type="presParOf" srcId="{D2768900-319D-4BF4-B339-58F5073FF39B}" destId="{DC10C4DC-8668-4D27-8490-938192D72F01}" srcOrd="18" destOrd="0" presId="urn:microsoft.com/office/officeart/2008/layout/HexagonCluster"/>
    <dgm:cxn modelId="{420323D3-4DBA-4431-A215-A1179671A7D8}" type="presParOf" srcId="{DC10C4DC-8668-4D27-8490-938192D72F01}" destId="{E14DD1D8-03B1-41A8-B4A5-90185BB77D63}" srcOrd="0" destOrd="0" presId="urn:microsoft.com/office/officeart/2008/layout/HexagonCluster"/>
    <dgm:cxn modelId="{4C449259-7B67-4D53-8CC4-7FB807363D2C}" type="presParOf" srcId="{D2768900-319D-4BF4-B339-58F5073FF39B}" destId="{01D3A4AD-EEDF-4584-8105-86B138A733A1}" srcOrd="19" destOrd="0" presId="urn:microsoft.com/office/officeart/2008/layout/HexagonCluster"/>
    <dgm:cxn modelId="{6AD42892-C457-459F-B927-6067673F533B}" type="presParOf" srcId="{01D3A4AD-EEDF-4584-8105-86B138A733A1}" destId="{67016E6E-D622-40A0-A376-B1671A5669D7}" srcOrd="0" destOrd="0" presId="urn:microsoft.com/office/officeart/2008/layout/HexagonCluster"/>
    <dgm:cxn modelId="{B004AE38-1C1A-431B-A6AE-903FD1A8197F}" type="presParOf" srcId="{D2768900-319D-4BF4-B339-58F5073FF39B}" destId="{194B1EEB-F129-4933-9D73-CBE7471720A4}" srcOrd="20" destOrd="0" presId="urn:microsoft.com/office/officeart/2008/layout/HexagonCluster"/>
    <dgm:cxn modelId="{D522A9F6-EB3B-43FB-9038-F23BD01D8E28}" type="presParOf" srcId="{194B1EEB-F129-4933-9D73-CBE7471720A4}" destId="{8AF416B7-71E1-4393-95B5-034CE938514F}" srcOrd="0" destOrd="0" presId="urn:microsoft.com/office/officeart/2008/layout/HexagonCluster"/>
    <dgm:cxn modelId="{72621261-2536-453B-9B19-66780695B6D5}" type="presParOf" srcId="{D2768900-319D-4BF4-B339-58F5073FF39B}" destId="{7A5EA6BD-3D7F-423E-95E5-036F05A0ADF5}" srcOrd="21" destOrd="0" presId="urn:microsoft.com/office/officeart/2008/layout/HexagonCluster"/>
    <dgm:cxn modelId="{C2C93453-0E4A-4F33-9114-9227593F662A}" type="presParOf" srcId="{7A5EA6BD-3D7F-423E-95E5-036F05A0ADF5}" destId="{4EE9EFFF-3193-42F5-977F-CBA7B07D5AAF}" srcOrd="0" destOrd="0" presId="urn:microsoft.com/office/officeart/2008/layout/HexagonCluster"/>
    <dgm:cxn modelId="{CE0F8BAF-958C-4911-93F1-274196214901}" type="presParOf" srcId="{D2768900-319D-4BF4-B339-58F5073FF39B}" destId="{F989D068-440F-461B-9299-753AC1D49875}" srcOrd="22" destOrd="0" presId="urn:microsoft.com/office/officeart/2008/layout/HexagonCluster"/>
    <dgm:cxn modelId="{BD4B0346-F6AE-4A51-B0F0-61C44B2E79B8}" type="presParOf" srcId="{F989D068-440F-461B-9299-753AC1D49875}" destId="{90DD95B2-92F8-406C-A2E7-E4350E93769E}" srcOrd="0" destOrd="0" presId="urn:microsoft.com/office/officeart/2008/layout/HexagonCluster"/>
    <dgm:cxn modelId="{53A41942-E01D-451C-AE45-BE8038171BAA}" type="presParOf" srcId="{D2768900-319D-4BF4-B339-58F5073FF39B}" destId="{3C8C8BB4-E170-415E-BD18-44E66690EA25}" srcOrd="23" destOrd="0" presId="urn:microsoft.com/office/officeart/2008/layout/HexagonCluster"/>
    <dgm:cxn modelId="{A7EF2208-B811-4684-A526-993B36F6CF44}" type="presParOf" srcId="{3C8C8BB4-E170-415E-BD18-44E66690EA25}" destId="{35C57EF9-12BF-4259-8546-2A28F183981C}" srcOrd="0" destOrd="0" presId="urn:microsoft.com/office/officeart/2008/layout/HexagonCluster"/>
    <dgm:cxn modelId="{24866E8A-EDC8-4CE5-8AEE-F39FC8FD4A8D}" type="presParOf" srcId="{D2768900-319D-4BF4-B339-58F5073FF39B}" destId="{3D17CD7F-7C6D-4A92-8C57-DA14ABFD62BD}" srcOrd="24" destOrd="0" presId="urn:microsoft.com/office/officeart/2008/layout/HexagonCluster"/>
    <dgm:cxn modelId="{A4A62264-08B1-43B3-A45E-E3587DD4D8D2}" type="presParOf" srcId="{3D17CD7F-7C6D-4A92-8C57-DA14ABFD62BD}" destId="{B89D24E9-230C-446E-9D39-FEB29D235730}" srcOrd="0" destOrd="0" presId="urn:microsoft.com/office/officeart/2008/layout/HexagonCluster"/>
    <dgm:cxn modelId="{D3F2DFF7-96EB-4320-9FF6-34B29D5ACE2C}" type="presParOf" srcId="{D2768900-319D-4BF4-B339-58F5073FF39B}" destId="{80764F32-1F4D-46B8-9E9C-4F535895A323}" srcOrd="25" destOrd="0" presId="urn:microsoft.com/office/officeart/2008/layout/HexagonCluster"/>
    <dgm:cxn modelId="{94E467F4-78A8-4E73-8707-9196B9A91CD8}" type="presParOf" srcId="{80764F32-1F4D-46B8-9E9C-4F535895A323}" destId="{FB77241A-6761-4892-98E1-70AE6EAF616A}" srcOrd="0" destOrd="0" presId="urn:microsoft.com/office/officeart/2008/layout/HexagonCluster"/>
    <dgm:cxn modelId="{DC16406A-685E-47E0-9AF7-729DA32F725E}" type="presParOf" srcId="{D2768900-319D-4BF4-B339-58F5073FF39B}" destId="{D56B567A-C4F0-48BA-A554-CC9109797284}" srcOrd="26" destOrd="0" presId="urn:microsoft.com/office/officeart/2008/layout/HexagonCluster"/>
    <dgm:cxn modelId="{E4FB338C-07F5-42DA-892B-07803BE10955}" type="presParOf" srcId="{D56B567A-C4F0-48BA-A554-CC9109797284}" destId="{DDCB15B4-6F51-45C8-8518-416C5995D152}" srcOrd="0" destOrd="0" presId="urn:microsoft.com/office/officeart/2008/layout/HexagonCluster"/>
    <dgm:cxn modelId="{5275FAC2-CE5A-4A56-A658-9C8AF63CA608}" type="presParOf" srcId="{D2768900-319D-4BF4-B339-58F5073FF39B}" destId="{5C2F9D94-E633-455E-9EEF-C034BCAD505C}" srcOrd="27" destOrd="0" presId="urn:microsoft.com/office/officeart/2008/layout/HexagonCluster"/>
    <dgm:cxn modelId="{033B6E30-AC6A-43FE-BA47-D9302065E4A2}" type="presParOf" srcId="{5C2F9D94-E633-455E-9EEF-C034BCAD505C}" destId="{0EE00F29-8EB5-47F0-9DD8-7AD43F76C2B2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09E6D80-DEEA-4F98-BCBD-49D3E965D1D8}" type="doc">
      <dgm:prSet loTypeId="urn:microsoft.com/office/officeart/2008/layout/HexagonCluster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F8503229-1026-459B-9E32-1E8B7E7B42A3}">
      <dgm:prSet phldrT="[Texte]"/>
      <dgm:spPr/>
      <dgm:t>
        <a:bodyPr/>
        <a:lstStyle/>
        <a:p>
          <a:r>
            <a:rPr lang="fr-FR" dirty="0" smtClean="0"/>
            <a:t>Les moments de qualité</a:t>
          </a:r>
          <a:endParaRPr lang="fr-FR" dirty="0"/>
        </a:p>
      </dgm:t>
    </dgm:pt>
    <dgm:pt modelId="{D065FBD4-057A-4902-93E7-FFB8E0AE8A68}" type="parTrans" cxnId="{44D4EFEC-5F39-460E-8572-52C2FB49FF14}">
      <dgm:prSet/>
      <dgm:spPr/>
      <dgm:t>
        <a:bodyPr/>
        <a:lstStyle/>
        <a:p>
          <a:endParaRPr lang="fr-FR"/>
        </a:p>
      </dgm:t>
    </dgm:pt>
    <dgm:pt modelId="{9B7BC387-10D2-406D-B512-9CA718539760}" type="sibTrans" cxnId="{44D4EFEC-5F39-460E-8572-52C2FB49FF14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</dgm:spPr>
      <dgm:t>
        <a:bodyPr/>
        <a:lstStyle/>
        <a:p>
          <a:endParaRPr lang="fr-FR"/>
        </a:p>
      </dgm:t>
    </dgm:pt>
    <dgm:pt modelId="{10F8D0B6-D109-4BF2-AF23-6E40BB6B8543}">
      <dgm:prSet phldrT="[Texte]"/>
      <dgm:spPr/>
      <dgm:t>
        <a:bodyPr/>
        <a:lstStyle/>
        <a:p>
          <a:endParaRPr lang="fr-FR" dirty="0"/>
        </a:p>
      </dgm:t>
    </dgm:pt>
    <dgm:pt modelId="{878CA306-51F2-4DE8-9942-3826C6F79299}" type="parTrans" cxnId="{701DC608-5800-45DB-848F-BDA533F345AF}">
      <dgm:prSet/>
      <dgm:spPr/>
      <dgm:t>
        <a:bodyPr/>
        <a:lstStyle/>
        <a:p>
          <a:endParaRPr lang="fr-FR"/>
        </a:p>
      </dgm:t>
    </dgm:pt>
    <dgm:pt modelId="{247887F3-6A64-4635-9829-ACCD3B66B7CA}" type="sibTrans" cxnId="{701DC608-5800-45DB-848F-BDA533F345AF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38000" b="-38000"/>
          </a:stretch>
        </a:blipFill>
      </dgm:spPr>
      <dgm:t>
        <a:bodyPr/>
        <a:lstStyle/>
        <a:p>
          <a:endParaRPr lang="fr-FR"/>
        </a:p>
      </dgm:t>
    </dgm:pt>
    <dgm:pt modelId="{F8FD3314-FC20-4553-8B91-3DEB60AEBE16}">
      <dgm:prSet phldrT="[Texte]"/>
      <dgm:spPr/>
      <dgm:t>
        <a:bodyPr/>
        <a:lstStyle/>
        <a:p>
          <a:r>
            <a:rPr lang="fr-FR" dirty="0" smtClean="0"/>
            <a:t>Les paroles valorisantes</a:t>
          </a:r>
          <a:endParaRPr lang="fr-FR" dirty="0"/>
        </a:p>
      </dgm:t>
    </dgm:pt>
    <dgm:pt modelId="{327F8680-B355-44A0-AA14-E1B8374820A8}" type="parTrans" cxnId="{63112B07-5F22-4F7D-9B70-7862CEBA5AAF}">
      <dgm:prSet/>
      <dgm:spPr/>
      <dgm:t>
        <a:bodyPr/>
        <a:lstStyle/>
        <a:p>
          <a:endParaRPr lang="fr-FR"/>
        </a:p>
      </dgm:t>
    </dgm:pt>
    <dgm:pt modelId="{781CDAE6-9DB7-487E-AF5C-9BEBD1D7D5E3}" type="sibTrans" cxnId="{63112B07-5F22-4F7D-9B70-7862CEBA5AAF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  <dgm:t>
        <a:bodyPr/>
        <a:lstStyle/>
        <a:p>
          <a:endParaRPr lang="fr-FR"/>
        </a:p>
      </dgm:t>
    </dgm:pt>
    <dgm:pt modelId="{4C92C0D7-26AB-45DF-827C-6039B41EF423}">
      <dgm:prSet/>
      <dgm:spPr/>
      <dgm:t>
        <a:bodyPr/>
        <a:lstStyle/>
        <a:p>
          <a:endParaRPr lang="fr-FR" dirty="0"/>
        </a:p>
      </dgm:t>
    </dgm:pt>
    <dgm:pt modelId="{98D335AC-6FE1-4D67-879A-D588E486CF70}" type="parTrans" cxnId="{B1B98F1E-0696-4517-88E0-A28EF50D5825}">
      <dgm:prSet/>
      <dgm:spPr/>
      <dgm:t>
        <a:bodyPr/>
        <a:lstStyle/>
        <a:p>
          <a:endParaRPr lang="fr-FR"/>
        </a:p>
      </dgm:t>
    </dgm:pt>
    <dgm:pt modelId="{2D1141B7-CB3E-40BE-B51D-4B7B12247805}" type="sibTrans" cxnId="{B1B98F1E-0696-4517-88E0-A28EF50D5825}">
      <dgm:prSet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  <dgm:t>
        <a:bodyPr/>
        <a:lstStyle/>
        <a:p>
          <a:endParaRPr lang="fr-FR"/>
        </a:p>
      </dgm:t>
    </dgm:pt>
    <dgm:pt modelId="{9C32EC30-8DEA-4A5F-A07E-764D7593CD08}">
      <dgm:prSet/>
      <dgm:spPr/>
      <dgm:t>
        <a:bodyPr/>
        <a:lstStyle/>
        <a:p>
          <a:endParaRPr lang="fr-FR" dirty="0"/>
        </a:p>
      </dgm:t>
    </dgm:pt>
    <dgm:pt modelId="{CA16FD9A-686D-4BBC-A5C9-4AB6AEBF02C0}" type="parTrans" cxnId="{401EC0BE-42FC-4A78-8066-E6A0A6FB0D85}">
      <dgm:prSet/>
      <dgm:spPr/>
      <dgm:t>
        <a:bodyPr/>
        <a:lstStyle/>
        <a:p>
          <a:endParaRPr lang="fr-FR"/>
        </a:p>
      </dgm:t>
    </dgm:pt>
    <dgm:pt modelId="{15756E66-E34C-49E2-BB9F-75AA25E0AC00}" type="sibTrans" cxnId="{401EC0BE-42FC-4A78-8066-E6A0A6FB0D85}">
      <dgm:prSet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fr-FR"/>
        </a:p>
      </dgm:t>
    </dgm:pt>
    <dgm:pt modelId="{6C1474B4-421E-4158-92E2-50EBFAC66EE9}">
      <dgm:prSet/>
      <dgm:spPr/>
      <dgm:t>
        <a:bodyPr/>
        <a:lstStyle/>
        <a:p>
          <a:endParaRPr lang="fr-FR" dirty="0"/>
        </a:p>
      </dgm:t>
    </dgm:pt>
    <dgm:pt modelId="{8488DE9F-8797-4508-ABA9-A8409D76E954}" type="parTrans" cxnId="{FA3F9D33-659F-4556-93C2-7AE56D12648B}">
      <dgm:prSet/>
      <dgm:spPr/>
      <dgm:t>
        <a:bodyPr/>
        <a:lstStyle/>
        <a:p>
          <a:endParaRPr lang="fr-FR"/>
        </a:p>
      </dgm:t>
    </dgm:pt>
    <dgm:pt modelId="{F05E65DC-9B96-46E1-9F1D-33C286EEBA03}" type="sibTrans" cxnId="{FA3F9D33-659F-4556-93C2-7AE56D12648B}">
      <dgm:prSet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  <dgm:t>
        <a:bodyPr/>
        <a:lstStyle/>
        <a:p>
          <a:endParaRPr lang="fr-FR"/>
        </a:p>
      </dgm:t>
    </dgm:pt>
    <dgm:pt modelId="{9CDCCFEE-1A79-49DF-8B3F-87DB3D938054}">
      <dgm:prSet/>
      <dgm:spPr/>
      <dgm:t>
        <a:bodyPr/>
        <a:lstStyle/>
        <a:p>
          <a:endParaRPr lang="fr-FR" dirty="0"/>
        </a:p>
      </dgm:t>
    </dgm:pt>
    <dgm:pt modelId="{E5C61A6F-BD75-4F38-983F-23A92D92A5FA}" type="sibTrans" cxnId="{F0C3BC2E-196D-46EE-86C0-129D06D05A9D}">
      <dgm:prSet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fr-FR"/>
        </a:p>
      </dgm:t>
    </dgm:pt>
    <dgm:pt modelId="{D77F0774-342A-44ED-B5B7-9C3D1BA45DC0}" type="parTrans" cxnId="{F0C3BC2E-196D-46EE-86C0-129D06D05A9D}">
      <dgm:prSet/>
      <dgm:spPr/>
      <dgm:t>
        <a:bodyPr/>
        <a:lstStyle/>
        <a:p>
          <a:endParaRPr lang="fr-FR"/>
        </a:p>
      </dgm:t>
    </dgm:pt>
    <dgm:pt modelId="{D2768900-319D-4BF4-B339-58F5073FF39B}" type="pres">
      <dgm:prSet presAssocID="{709E6D80-DEEA-4F98-BCBD-49D3E965D1D8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fr-FR"/>
        </a:p>
      </dgm:t>
    </dgm:pt>
    <dgm:pt modelId="{A044847E-2F81-4E37-A55E-3DF762C7D603}" type="pres">
      <dgm:prSet presAssocID="{9CDCCFEE-1A79-49DF-8B3F-87DB3D938054}" presName="text1" presStyleCnt="0"/>
      <dgm:spPr/>
    </dgm:pt>
    <dgm:pt modelId="{8DCC0991-1C70-410D-B03E-C846C226B6CA}" type="pres">
      <dgm:prSet presAssocID="{9CDCCFEE-1A79-49DF-8B3F-87DB3D938054}" presName="textRepeatNode" presStyleLbl="alignNode1" presStyleIdx="0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AA9F266-4A15-413D-B1D6-6C2CF398AF2B}" type="pres">
      <dgm:prSet presAssocID="{9CDCCFEE-1A79-49DF-8B3F-87DB3D938054}" presName="textaccent1" presStyleCnt="0"/>
      <dgm:spPr/>
    </dgm:pt>
    <dgm:pt modelId="{020A910B-558F-41A7-89BB-D18250063948}" type="pres">
      <dgm:prSet presAssocID="{9CDCCFEE-1A79-49DF-8B3F-87DB3D938054}" presName="accentRepeatNode" presStyleLbl="solidAlignAcc1" presStyleIdx="0" presStyleCnt="14"/>
      <dgm:spPr/>
    </dgm:pt>
    <dgm:pt modelId="{EE46D0E5-8523-4022-8798-70EF44B70D44}" type="pres">
      <dgm:prSet presAssocID="{E5C61A6F-BD75-4F38-983F-23A92D92A5FA}" presName="image1" presStyleCnt="0"/>
      <dgm:spPr/>
    </dgm:pt>
    <dgm:pt modelId="{BE5FD9DC-F90B-4F4C-98AD-F3EB2C5AA95C}" type="pres">
      <dgm:prSet presAssocID="{E5C61A6F-BD75-4F38-983F-23A92D92A5FA}" presName="imageRepeatNode" presStyleLbl="alignAcc1" presStyleIdx="0" presStyleCnt="7"/>
      <dgm:spPr/>
      <dgm:t>
        <a:bodyPr/>
        <a:lstStyle/>
        <a:p>
          <a:endParaRPr lang="fr-FR"/>
        </a:p>
      </dgm:t>
    </dgm:pt>
    <dgm:pt modelId="{22ED0D43-82AF-4846-AD19-2257D7FC5657}" type="pres">
      <dgm:prSet presAssocID="{E5C61A6F-BD75-4F38-983F-23A92D92A5FA}" presName="imageaccent1" presStyleCnt="0"/>
      <dgm:spPr/>
    </dgm:pt>
    <dgm:pt modelId="{C474FFA7-D9C7-43F3-B777-88B3C3B7D57B}" type="pres">
      <dgm:prSet presAssocID="{E5C61A6F-BD75-4F38-983F-23A92D92A5FA}" presName="accentRepeatNode" presStyleLbl="solidAlignAcc1" presStyleIdx="1" presStyleCnt="14"/>
      <dgm:spPr/>
    </dgm:pt>
    <dgm:pt modelId="{634AD58D-609E-49FC-9501-7B0412C32773}" type="pres">
      <dgm:prSet presAssocID="{4C92C0D7-26AB-45DF-827C-6039B41EF423}" presName="text2" presStyleCnt="0"/>
      <dgm:spPr/>
    </dgm:pt>
    <dgm:pt modelId="{C9878CAC-E828-4ECD-B050-6A48916A97C4}" type="pres">
      <dgm:prSet presAssocID="{4C92C0D7-26AB-45DF-827C-6039B41EF423}" presName="textRepeatNode" presStyleLbl="alignNode1" presStyleIdx="1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1EBF9D4-7A3B-4ADC-BD15-DD6663F0CD97}" type="pres">
      <dgm:prSet presAssocID="{4C92C0D7-26AB-45DF-827C-6039B41EF423}" presName="textaccent2" presStyleCnt="0"/>
      <dgm:spPr/>
    </dgm:pt>
    <dgm:pt modelId="{2E86E6CA-675F-4741-99FE-409C82A0687F}" type="pres">
      <dgm:prSet presAssocID="{4C92C0D7-26AB-45DF-827C-6039B41EF423}" presName="accentRepeatNode" presStyleLbl="solidAlignAcc1" presStyleIdx="2" presStyleCnt="14"/>
      <dgm:spPr/>
    </dgm:pt>
    <dgm:pt modelId="{399A8133-B326-4B50-A8FC-D3D8EC7C9DA0}" type="pres">
      <dgm:prSet presAssocID="{2D1141B7-CB3E-40BE-B51D-4B7B12247805}" presName="image2" presStyleCnt="0"/>
      <dgm:spPr/>
    </dgm:pt>
    <dgm:pt modelId="{D413049B-C026-475B-A031-7BA2C5B8E70F}" type="pres">
      <dgm:prSet presAssocID="{2D1141B7-CB3E-40BE-B51D-4B7B12247805}" presName="imageRepeatNode" presStyleLbl="alignAcc1" presStyleIdx="1" presStyleCnt="7"/>
      <dgm:spPr/>
      <dgm:t>
        <a:bodyPr/>
        <a:lstStyle/>
        <a:p>
          <a:endParaRPr lang="fr-FR"/>
        </a:p>
      </dgm:t>
    </dgm:pt>
    <dgm:pt modelId="{C472E719-0076-4EC2-A47D-04A73089CA6E}" type="pres">
      <dgm:prSet presAssocID="{2D1141B7-CB3E-40BE-B51D-4B7B12247805}" presName="imageaccent2" presStyleCnt="0"/>
      <dgm:spPr/>
    </dgm:pt>
    <dgm:pt modelId="{644F21D5-C246-4CF1-ACAC-62143BBA4618}" type="pres">
      <dgm:prSet presAssocID="{2D1141B7-CB3E-40BE-B51D-4B7B12247805}" presName="accentRepeatNode" presStyleLbl="solidAlignAcc1" presStyleIdx="3" presStyleCnt="14"/>
      <dgm:spPr/>
    </dgm:pt>
    <dgm:pt modelId="{0BCC3C7D-A028-4106-ADD5-459A546B7F14}" type="pres">
      <dgm:prSet presAssocID="{9C32EC30-8DEA-4A5F-A07E-764D7593CD08}" presName="text3" presStyleCnt="0"/>
      <dgm:spPr/>
    </dgm:pt>
    <dgm:pt modelId="{D01FCCC4-029E-4B40-8D19-B49A25EF8657}" type="pres">
      <dgm:prSet presAssocID="{9C32EC30-8DEA-4A5F-A07E-764D7593CD08}" presName="textRepeatNode" presStyleLbl="alignNode1" presStyleIdx="2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C54A410-54E1-4F9E-ACCA-38910EFF9306}" type="pres">
      <dgm:prSet presAssocID="{9C32EC30-8DEA-4A5F-A07E-764D7593CD08}" presName="textaccent3" presStyleCnt="0"/>
      <dgm:spPr/>
    </dgm:pt>
    <dgm:pt modelId="{707AED02-902C-48D2-9C08-4D58B24B2C07}" type="pres">
      <dgm:prSet presAssocID="{9C32EC30-8DEA-4A5F-A07E-764D7593CD08}" presName="accentRepeatNode" presStyleLbl="solidAlignAcc1" presStyleIdx="4" presStyleCnt="14"/>
      <dgm:spPr/>
    </dgm:pt>
    <dgm:pt modelId="{D98D1845-C637-4E98-8A7A-5F9D361A0066}" type="pres">
      <dgm:prSet presAssocID="{15756E66-E34C-49E2-BB9F-75AA25E0AC00}" presName="image3" presStyleCnt="0"/>
      <dgm:spPr/>
    </dgm:pt>
    <dgm:pt modelId="{4E8860A9-CD5A-49A7-8504-46AF6837060A}" type="pres">
      <dgm:prSet presAssocID="{15756E66-E34C-49E2-BB9F-75AA25E0AC00}" presName="imageRepeatNode" presStyleLbl="alignAcc1" presStyleIdx="2" presStyleCnt="7"/>
      <dgm:spPr/>
      <dgm:t>
        <a:bodyPr/>
        <a:lstStyle/>
        <a:p>
          <a:endParaRPr lang="fr-FR"/>
        </a:p>
      </dgm:t>
    </dgm:pt>
    <dgm:pt modelId="{22884040-A9DD-49D4-84A2-3C55782945CB}" type="pres">
      <dgm:prSet presAssocID="{15756E66-E34C-49E2-BB9F-75AA25E0AC00}" presName="imageaccent3" presStyleCnt="0"/>
      <dgm:spPr/>
    </dgm:pt>
    <dgm:pt modelId="{D14D383E-A53F-4015-9057-2D858EC55C39}" type="pres">
      <dgm:prSet presAssocID="{15756E66-E34C-49E2-BB9F-75AA25E0AC00}" presName="accentRepeatNode" presStyleLbl="solidAlignAcc1" presStyleIdx="5" presStyleCnt="14"/>
      <dgm:spPr/>
    </dgm:pt>
    <dgm:pt modelId="{FE0BE647-DC72-4EC8-BFB7-9DF52BBE9254}" type="pres">
      <dgm:prSet presAssocID="{F8503229-1026-459B-9E32-1E8B7E7B42A3}" presName="text4" presStyleCnt="0"/>
      <dgm:spPr/>
    </dgm:pt>
    <dgm:pt modelId="{0C0A5041-9D71-4521-9811-49C57697C9EE}" type="pres">
      <dgm:prSet presAssocID="{F8503229-1026-459B-9E32-1E8B7E7B42A3}" presName="textRepeatNode" presStyleLbl="alignNode1" presStyleIdx="3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DA08FB8-E368-4E5B-BA52-FFDBCC08AC63}" type="pres">
      <dgm:prSet presAssocID="{F8503229-1026-459B-9E32-1E8B7E7B42A3}" presName="textaccent4" presStyleCnt="0"/>
      <dgm:spPr/>
    </dgm:pt>
    <dgm:pt modelId="{0341722A-C3A2-47CD-917D-6D695C566ADB}" type="pres">
      <dgm:prSet presAssocID="{F8503229-1026-459B-9E32-1E8B7E7B42A3}" presName="accentRepeatNode" presStyleLbl="solidAlignAcc1" presStyleIdx="6" presStyleCnt="14"/>
      <dgm:spPr/>
    </dgm:pt>
    <dgm:pt modelId="{1B01ED15-36E4-4B1E-A350-BA909565533D}" type="pres">
      <dgm:prSet presAssocID="{9B7BC387-10D2-406D-B512-9CA718539760}" presName="image4" presStyleCnt="0"/>
      <dgm:spPr/>
    </dgm:pt>
    <dgm:pt modelId="{1445FA7A-25DC-43F5-A588-77AC26447D72}" type="pres">
      <dgm:prSet presAssocID="{9B7BC387-10D2-406D-B512-9CA718539760}" presName="imageRepeatNode" presStyleLbl="alignAcc1" presStyleIdx="3" presStyleCnt="7" custLinFactNeighborX="564"/>
      <dgm:spPr/>
      <dgm:t>
        <a:bodyPr/>
        <a:lstStyle/>
        <a:p>
          <a:endParaRPr lang="fr-FR"/>
        </a:p>
      </dgm:t>
    </dgm:pt>
    <dgm:pt modelId="{2769BA73-75BC-456A-8A81-7029BB135FDC}" type="pres">
      <dgm:prSet presAssocID="{9B7BC387-10D2-406D-B512-9CA718539760}" presName="imageaccent4" presStyleCnt="0"/>
      <dgm:spPr/>
    </dgm:pt>
    <dgm:pt modelId="{40CF4B40-4AFA-43D8-A912-2CDF8FADA4A9}" type="pres">
      <dgm:prSet presAssocID="{9B7BC387-10D2-406D-B512-9CA718539760}" presName="accentRepeatNode" presStyleLbl="solidAlignAcc1" presStyleIdx="7" presStyleCnt="14"/>
      <dgm:spPr/>
    </dgm:pt>
    <dgm:pt modelId="{2675D90B-09AA-444F-9AFA-98B0FF2B8D94}" type="pres">
      <dgm:prSet presAssocID="{6C1474B4-421E-4158-92E2-50EBFAC66EE9}" presName="text5" presStyleCnt="0"/>
      <dgm:spPr/>
    </dgm:pt>
    <dgm:pt modelId="{6543B06F-8B30-48A3-911A-8752CA25B216}" type="pres">
      <dgm:prSet presAssocID="{6C1474B4-421E-4158-92E2-50EBFAC66EE9}" presName="textRepeatNode" presStyleLbl="alignNode1" presStyleIdx="4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23C54FB-4CE5-485F-B3DF-96881E60CEE0}" type="pres">
      <dgm:prSet presAssocID="{6C1474B4-421E-4158-92E2-50EBFAC66EE9}" presName="textaccent5" presStyleCnt="0"/>
      <dgm:spPr/>
    </dgm:pt>
    <dgm:pt modelId="{0DE19D9F-AFDD-4733-92F3-6F32FA8E5402}" type="pres">
      <dgm:prSet presAssocID="{6C1474B4-421E-4158-92E2-50EBFAC66EE9}" presName="accentRepeatNode" presStyleLbl="solidAlignAcc1" presStyleIdx="8" presStyleCnt="14"/>
      <dgm:spPr/>
    </dgm:pt>
    <dgm:pt modelId="{DC10C4DC-8668-4D27-8490-938192D72F01}" type="pres">
      <dgm:prSet presAssocID="{F05E65DC-9B96-46E1-9F1D-33C286EEBA03}" presName="image5" presStyleCnt="0"/>
      <dgm:spPr/>
    </dgm:pt>
    <dgm:pt modelId="{E14DD1D8-03B1-41A8-B4A5-90185BB77D63}" type="pres">
      <dgm:prSet presAssocID="{F05E65DC-9B96-46E1-9F1D-33C286EEBA03}" presName="imageRepeatNode" presStyleLbl="alignAcc1" presStyleIdx="4" presStyleCnt="7"/>
      <dgm:spPr/>
      <dgm:t>
        <a:bodyPr/>
        <a:lstStyle/>
        <a:p>
          <a:endParaRPr lang="fr-FR"/>
        </a:p>
      </dgm:t>
    </dgm:pt>
    <dgm:pt modelId="{01D3A4AD-EEDF-4584-8105-86B138A733A1}" type="pres">
      <dgm:prSet presAssocID="{F05E65DC-9B96-46E1-9F1D-33C286EEBA03}" presName="imageaccent5" presStyleCnt="0"/>
      <dgm:spPr/>
    </dgm:pt>
    <dgm:pt modelId="{67016E6E-D622-40A0-A376-B1671A5669D7}" type="pres">
      <dgm:prSet presAssocID="{F05E65DC-9B96-46E1-9F1D-33C286EEBA03}" presName="accentRepeatNode" presStyleLbl="solidAlignAcc1" presStyleIdx="9" presStyleCnt="14"/>
      <dgm:spPr/>
    </dgm:pt>
    <dgm:pt modelId="{194B1EEB-F129-4933-9D73-CBE7471720A4}" type="pres">
      <dgm:prSet presAssocID="{10F8D0B6-D109-4BF2-AF23-6E40BB6B8543}" presName="text6" presStyleCnt="0"/>
      <dgm:spPr/>
    </dgm:pt>
    <dgm:pt modelId="{8AF416B7-71E1-4393-95B5-034CE938514F}" type="pres">
      <dgm:prSet presAssocID="{10F8D0B6-D109-4BF2-AF23-6E40BB6B8543}" presName="textRepeatNode" presStyleLbl="alignNode1" presStyleIdx="5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A5EA6BD-3D7F-423E-95E5-036F05A0ADF5}" type="pres">
      <dgm:prSet presAssocID="{10F8D0B6-D109-4BF2-AF23-6E40BB6B8543}" presName="textaccent6" presStyleCnt="0"/>
      <dgm:spPr/>
    </dgm:pt>
    <dgm:pt modelId="{4EE9EFFF-3193-42F5-977F-CBA7B07D5AAF}" type="pres">
      <dgm:prSet presAssocID="{10F8D0B6-D109-4BF2-AF23-6E40BB6B8543}" presName="accentRepeatNode" presStyleLbl="solidAlignAcc1" presStyleIdx="10" presStyleCnt="14"/>
      <dgm:spPr/>
    </dgm:pt>
    <dgm:pt modelId="{F989D068-440F-461B-9299-753AC1D49875}" type="pres">
      <dgm:prSet presAssocID="{247887F3-6A64-4635-9829-ACCD3B66B7CA}" presName="image6" presStyleCnt="0"/>
      <dgm:spPr/>
    </dgm:pt>
    <dgm:pt modelId="{90DD95B2-92F8-406C-A2E7-E4350E93769E}" type="pres">
      <dgm:prSet presAssocID="{247887F3-6A64-4635-9829-ACCD3B66B7CA}" presName="imageRepeatNode" presStyleLbl="alignAcc1" presStyleIdx="5" presStyleCnt="7"/>
      <dgm:spPr/>
      <dgm:t>
        <a:bodyPr/>
        <a:lstStyle/>
        <a:p>
          <a:endParaRPr lang="fr-FR"/>
        </a:p>
      </dgm:t>
    </dgm:pt>
    <dgm:pt modelId="{3C8C8BB4-E170-415E-BD18-44E66690EA25}" type="pres">
      <dgm:prSet presAssocID="{247887F3-6A64-4635-9829-ACCD3B66B7CA}" presName="imageaccent6" presStyleCnt="0"/>
      <dgm:spPr/>
    </dgm:pt>
    <dgm:pt modelId="{35C57EF9-12BF-4259-8546-2A28F183981C}" type="pres">
      <dgm:prSet presAssocID="{247887F3-6A64-4635-9829-ACCD3B66B7CA}" presName="accentRepeatNode" presStyleLbl="solidAlignAcc1" presStyleIdx="11" presStyleCnt="14"/>
      <dgm:spPr/>
    </dgm:pt>
    <dgm:pt modelId="{3D17CD7F-7C6D-4A92-8C57-DA14ABFD62BD}" type="pres">
      <dgm:prSet presAssocID="{F8FD3314-FC20-4553-8B91-3DEB60AEBE16}" presName="text7" presStyleCnt="0"/>
      <dgm:spPr/>
    </dgm:pt>
    <dgm:pt modelId="{B89D24E9-230C-446E-9D39-FEB29D235730}" type="pres">
      <dgm:prSet presAssocID="{F8FD3314-FC20-4553-8B91-3DEB60AEBE16}" presName="textRepeatNode" presStyleLbl="alignNode1" presStyleIdx="6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0764F32-1F4D-46B8-9E9C-4F535895A323}" type="pres">
      <dgm:prSet presAssocID="{F8FD3314-FC20-4553-8B91-3DEB60AEBE16}" presName="textaccent7" presStyleCnt="0"/>
      <dgm:spPr/>
    </dgm:pt>
    <dgm:pt modelId="{FB77241A-6761-4892-98E1-70AE6EAF616A}" type="pres">
      <dgm:prSet presAssocID="{F8FD3314-FC20-4553-8B91-3DEB60AEBE16}" presName="accentRepeatNode" presStyleLbl="solidAlignAcc1" presStyleIdx="12" presStyleCnt="14"/>
      <dgm:spPr/>
    </dgm:pt>
    <dgm:pt modelId="{D56B567A-C4F0-48BA-A554-CC9109797284}" type="pres">
      <dgm:prSet presAssocID="{781CDAE6-9DB7-487E-AF5C-9BEBD1D7D5E3}" presName="image7" presStyleCnt="0"/>
      <dgm:spPr/>
    </dgm:pt>
    <dgm:pt modelId="{DDCB15B4-6F51-45C8-8518-416C5995D152}" type="pres">
      <dgm:prSet presAssocID="{781CDAE6-9DB7-487E-AF5C-9BEBD1D7D5E3}" presName="imageRepeatNode" presStyleLbl="alignAcc1" presStyleIdx="6" presStyleCnt="7"/>
      <dgm:spPr/>
      <dgm:t>
        <a:bodyPr/>
        <a:lstStyle/>
        <a:p>
          <a:endParaRPr lang="fr-FR"/>
        </a:p>
      </dgm:t>
    </dgm:pt>
    <dgm:pt modelId="{5C2F9D94-E633-455E-9EEF-C034BCAD505C}" type="pres">
      <dgm:prSet presAssocID="{781CDAE6-9DB7-487E-AF5C-9BEBD1D7D5E3}" presName="imageaccent7" presStyleCnt="0"/>
      <dgm:spPr/>
    </dgm:pt>
    <dgm:pt modelId="{0EE00F29-8EB5-47F0-9DD8-7AD43F76C2B2}" type="pres">
      <dgm:prSet presAssocID="{781CDAE6-9DB7-487E-AF5C-9BEBD1D7D5E3}" presName="accentRepeatNode" presStyleLbl="solidAlignAcc1" presStyleIdx="13" presStyleCnt="14"/>
      <dgm:spPr/>
    </dgm:pt>
  </dgm:ptLst>
  <dgm:cxnLst>
    <dgm:cxn modelId="{3967655F-89AB-4290-B82C-B00ABB06ED13}" type="presOf" srcId="{247887F3-6A64-4635-9829-ACCD3B66B7CA}" destId="{90DD95B2-92F8-406C-A2E7-E4350E93769E}" srcOrd="0" destOrd="0" presId="urn:microsoft.com/office/officeart/2008/layout/HexagonCluster"/>
    <dgm:cxn modelId="{6254DE18-ECDB-470B-B924-987BE6BA5801}" type="presOf" srcId="{4C92C0D7-26AB-45DF-827C-6039B41EF423}" destId="{C9878CAC-E828-4ECD-B050-6A48916A97C4}" srcOrd="0" destOrd="0" presId="urn:microsoft.com/office/officeart/2008/layout/HexagonCluster"/>
    <dgm:cxn modelId="{44D4EFEC-5F39-460E-8572-52C2FB49FF14}" srcId="{709E6D80-DEEA-4F98-BCBD-49D3E965D1D8}" destId="{F8503229-1026-459B-9E32-1E8B7E7B42A3}" srcOrd="3" destOrd="0" parTransId="{D065FBD4-057A-4902-93E7-FFB8E0AE8A68}" sibTransId="{9B7BC387-10D2-406D-B512-9CA718539760}"/>
    <dgm:cxn modelId="{401EC0BE-42FC-4A78-8066-E6A0A6FB0D85}" srcId="{709E6D80-DEEA-4F98-BCBD-49D3E965D1D8}" destId="{9C32EC30-8DEA-4A5F-A07E-764D7593CD08}" srcOrd="2" destOrd="0" parTransId="{CA16FD9A-686D-4BBC-A5C9-4AB6AEBF02C0}" sibTransId="{15756E66-E34C-49E2-BB9F-75AA25E0AC00}"/>
    <dgm:cxn modelId="{F0C3BC2E-196D-46EE-86C0-129D06D05A9D}" srcId="{709E6D80-DEEA-4F98-BCBD-49D3E965D1D8}" destId="{9CDCCFEE-1A79-49DF-8B3F-87DB3D938054}" srcOrd="0" destOrd="0" parTransId="{D77F0774-342A-44ED-B5B7-9C3D1BA45DC0}" sibTransId="{E5C61A6F-BD75-4F38-983F-23A92D92A5FA}"/>
    <dgm:cxn modelId="{701DC608-5800-45DB-848F-BDA533F345AF}" srcId="{709E6D80-DEEA-4F98-BCBD-49D3E965D1D8}" destId="{10F8D0B6-D109-4BF2-AF23-6E40BB6B8543}" srcOrd="5" destOrd="0" parTransId="{878CA306-51F2-4DE8-9942-3826C6F79299}" sibTransId="{247887F3-6A64-4635-9829-ACCD3B66B7CA}"/>
    <dgm:cxn modelId="{75A87DBD-C7F9-4B6D-B7AA-06F4EB3C31F5}" type="presOf" srcId="{F8FD3314-FC20-4553-8B91-3DEB60AEBE16}" destId="{B89D24E9-230C-446E-9D39-FEB29D235730}" srcOrd="0" destOrd="0" presId="urn:microsoft.com/office/officeart/2008/layout/HexagonCluster"/>
    <dgm:cxn modelId="{413C198B-A361-43FC-A2D0-4942066CF9A3}" type="presOf" srcId="{781CDAE6-9DB7-487E-AF5C-9BEBD1D7D5E3}" destId="{DDCB15B4-6F51-45C8-8518-416C5995D152}" srcOrd="0" destOrd="0" presId="urn:microsoft.com/office/officeart/2008/layout/HexagonCluster"/>
    <dgm:cxn modelId="{20D93C58-0CE6-48FF-B31C-217DADCE06E6}" type="presOf" srcId="{E5C61A6F-BD75-4F38-983F-23A92D92A5FA}" destId="{BE5FD9DC-F90B-4F4C-98AD-F3EB2C5AA95C}" srcOrd="0" destOrd="0" presId="urn:microsoft.com/office/officeart/2008/layout/HexagonCluster"/>
    <dgm:cxn modelId="{15C08544-38CA-4206-BA74-E587CD2A854B}" type="presOf" srcId="{F8503229-1026-459B-9E32-1E8B7E7B42A3}" destId="{0C0A5041-9D71-4521-9811-49C57697C9EE}" srcOrd="0" destOrd="0" presId="urn:microsoft.com/office/officeart/2008/layout/HexagonCluster"/>
    <dgm:cxn modelId="{63112B07-5F22-4F7D-9B70-7862CEBA5AAF}" srcId="{709E6D80-DEEA-4F98-BCBD-49D3E965D1D8}" destId="{F8FD3314-FC20-4553-8B91-3DEB60AEBE16}" srcOrd="6" destOrd="0" parTransId="{327F8680-B355-44A0-AA14-E1B8374820A8}" sibTransId="{781CDAE6-9DB7-487E-AF5C-9BEBD1D7D5E3}"/>
    <dgm:cxn modelId="{6E20B0C8-B9AA-4263-AF59-7222C8F77624}" type="presOf" srcId="{10F8D0B6-D109-4BF2-AF23-6E40BB6B8543}" destId="{8AF416B7-71E1-4393-95B5-034CE938514F}" srcOrd="0" destOrd="0" presId="urn:microsoft.com/office/officeart/2008/layout/HexagonCluster"/>
    <dgm:cxn modelId="{743609FF-AF0E-47F0-9A5B-4160032AFF57}" type="presOf" srcId="{9B7BC387-10D2-406D-B512-9CA718539760}" destId="{1445FA7A-25DC-43F5-A588-77AC26447D72}" srcOrd="0" destOrd="0" presId="urn:microsoft.com/office/officeart/2008/layout/HexagonCluster"/>
    <dgm:cxn modelId="{4E81CE20-8438-4E6F-88A1-94AB2E70B67C}" type="presOf" srcId="{9CDCCFEE-1A79-49DF-8B3F-87DB3D938054}" destId="{8DCC0991-1C70-410D-B03E-C846C226B6CA}" srcOrd="0" destOrd="0" presId="urn:microsoft.com/office/officeart/2008/layout/HexagonCluster"/>
    <dgm:cxn modelId="{3E3B1950-3108-436C-97E8-A4F2F35E1328}" type="presOf" srcId="{2D1141B7-CB3E-40BE-B51D-4B7B12247805}" destId="{D413049B-C026-475B-A031-7BA2C5B8E70F}" srcOrd="0" destOrd="0" presId="urn:microsoft.com/office/officeart/2008/layout/HexagonCluster"/>
    <dgm:cxn modelId="{557865F7-2BBD-4298-8A14-5BB4D9963C13}" type="presOf" srcId="{F05E65DC-9B96-46E1-9F1D-33C286EEBA03}" destId="{E14DD1D8-03B1-41A8-B4A5-90185BB77D63}" srcOrd="0" destOrd="0" presId="urn:microsoft.com/office/officeart/2008/layout/HexagonCluster"/>
    <dgm:cxn modelId="{B1B98F1E-0696-4517-88E0-A28EF50D5825}" srcId="{709E6D80-DEEA-4F98-BCBD-49D3E965D1D8}" destId="{4C92C0D7-26AB-45DF-827C-6039B41EF423}" srcOrd="1" destOrd="0" parTransId="{98D335AC-6FE1-4D67-879A-D588E486CF70}" sibTransId="{2D1141B7-CB3E-40BE-B51D-4B7B12247805}"/>
    <dgm:cxn modelId="{82CA87B7-B759-4CD4-B328-29AA20ECA614}" type="presOf" srcId="{9C32EC30-8DEA-4A5F-A07E-764D7593CD08}" destId="{D01FCCC4-029E-4B40-8D19-B49A25EF8657}" srcOrd="0" destOrd="0" presId="urn:microsoft.com/office/officeart/2008/layout/HexagonCluster"/>
    <dgm:cxn modelId="{080BBBA9-CF84-4E04-8E5E-A3B7487F5EBA}" type="presOf" srcId="{709E6D80-DEEA-4F98-BCBD-49D3E965D1D8}" destId="{D2768900-319D-4BF4-B339-58F5073FF39B}" srcOrd="0" destOrd="0" presId="urn:microsoft.com/office/officeart/2008/layout/HexagonCluster"/>
    <dgm:cxn modelId="{015846AD-C409-4D13-A048-BB17D15321D5}" type="presOf" srcId="{6C1474B4-421E-4158-92E2-50EBFAC66EE9}" destId="{6543B06F-8B30-48A3-911A-8752CA25B216}" srcOrd="0" destOrd="0" presId="urn:microsoft.com/office/officeart/2008/layout/HexagonCluster"/>
    <dgm:cxn modelId="{9F3036E0-14FA-4794-B191-C3C28F01A509}" type="presOf" srcId="{15756E66-E34C-49E2-BB9F-75AA25E0AC00}" destId="{4E8860A9-CD5A-49A7-8504-46AF6837060A}" srcOrd="0" destOrd="0" presId="urn:microsoft.com/office/officeart/2008/layout/HexagonCluster"/>
    <dgm:cxn modelId="{FA3F9D33-659F-4556-93C2-7AE56D12648B}" srcId="{709E6D80-DEEA-4F98-BCBD-49D3E965D1D8}" destId="{6C1474B4-421E-4158-92E2-50EBFAC66EE9}" srcOrd="4" destOrd="0" parTransId="{8488DE9F-8797-4508-ABA9-A8409D76E954}" sibTransId="{F05E65DC-9B96-46E1-9F1D-33C286EEBA03}"/>
    <dgm:cxn modelId="{5239588E-53A4-4620-97A0-A6A3B81ECD5E}" type="presParOf" srcId="{D2768900-319D-4BF4-B339-58F5073FF39B}" destId="{A044847E-2F81-4E37-A55E-3DF762C7D603}" srcOrd="0" destOrd="0" presId="urn:microsoft.com/office/officeart/2008/layout/HexagonCluster"/>
    <dgm:cxn modelId="{6FB0D5D8-A5E0-41DD-A533-269AC724B686}" type="presParOf" srcId="{A044847E-2F81-4E37-A55E-3DF762C7D603}" destId="{8DCC0991-1C70-410D-B03E-C846C226B6CA}" srcOrd="0" destOrd="0" presId="urn:microsoft.com/office/officeart/2008/layout/HexagonCluster"/>
    <dgm:cxn modelId="{66AC9136-F6EC-4D9A-8020-3ADA00CB5788}" type="presParOf" srcId="{D2768900-319D-4BF4-B339-58F5073FF39B}" destId="{2AA9F266-4A15-413D-B1D6-6C2CF398AF2B}" srcOrd="1" destOrd="0" presId="urn:microsoft.com/office/officeart/2008/layout/HexagonCluster"/>
    <dgm:cxn modelId="{7C051A85-F09A-4610-B2F2-39B65C431BEA}" type="presParOf" srcId="{2AA9F266-4A15-413D-B1D6-6C2CF398AF2B}" destId="{020A910B-558F-41A7-89BB-D18250063948}" srcOrd="0" destOrd="0" presId="urn:microsoft.com/office/officeart/2008/layout/HexagonCluster"/>
    <dgm:cxn modelId="{86B5F680-4520-4B7C-AFC7-F382B74EF95D}" type="presParOf" srcId="{D2768900-319D-4BF4-B339-58F5073FF39B}" destId="{EE46D0E5-8523-4022-8798-70EF44B70D44}" srcOrd="2" destOrd="0" presId="urn:microsoft.com/office/officeart/2008/layout/HexagonCluster"/>
    <dgm:cxn modelId="{DFC24BCE-AE8F-48C4-ABCF-CA9843E60557}" type="presParOf" srcId="{EE46D0E5-8523-4022-8798-70EF44B70D44}" destId="{BE5FD9DC-F90B-4F4C-98AD-F3EB2C5AA95C}" srcOrd="0" destOrd="0" presId="urn:microsoft.com/office/officeart/2008/layout/HexagonCluster"/>
    <dgm:cxn modelId="{7DD8FE4F-E7BC-436A-8A32-282748A43576}" type="presParOf" srcId="{D2768900-319D-4BF4-B339-58F5073FF39B}" destId="{22ED0D43-82AF-4846-AD19-2257D7FC5657}" srcOrd="3" destOrd="0" presId="urn:microsoft.com/office/officeart/2008/layout/HexagonCluster"/>
    <dgm:cxn modelId="{BFDDBEA6-354C-4C95-9859-CD894E26DB11}" type="presParOf" srcId="{22ED0D43-82AF-4846-AD19-2257D7FC5657}" destId="{C474FFA7-D9C7-43F3-B777-88B3C3B7D57B}" srcOrd="0" destOrd="0" presId="urn:microsoft.com/office/officeart/2008/layout/HexagonCluster"/>
    <dgm:cxn modelId="{6F97BC0A-D292-4EA7-ACC4-F54CF1F342AA}" type="presParOf" srcId="{D2768900-319D-4BF4-B339-58F5073FF39B}" destId="{634AD58D-609E-49FC-9501-7B0412C32773}" srcOrd="4" destOrd="0" presId="urn:microsoft.com/office/officeart/2008/layout/HexagonCluster"/>
    <dgm:cxn modelId="{C52B6766-BAB5-4A0D-A0D0-F417AA949441}" type="presParOf" srcId="{634AD58D-609E-49FC-9501-7B0412C32773}" destId="{C9878CAC-E828-4ECD-B050-6A48916A97C4}" srcOrd="0" destOrd="0" presId="urn:microsoft.com/office/officeart/2008/layout/HexagonCluster"/>
    <dgm:cxn modelId="{ED85F6BF-842D-4B82-AD3F-E63FF84BC761}" type="presParOf" srcId="{D2768900-319D-4BF4-B339-58F5073FF39B}" destId="{81EBF9D4-7A3B-4ADC-BD15-DD6663F0CD97}" srcOrd="5" destOrd="0" presId="urn:microsoft.com/office/officeart/2008/layout/HexagonCluster"/>
    <dgm:cxn modelId="{54057ADF-3B1D-43AF-B9A6-663186669DF2}" type="presParOf" srcId="{81EBF9D4-7A3B-4ADC-BD15-DD6663F0CD97}" destId="{2E86E6CA-675F-4741-99FE-409C82A0687F}" srcOrd="0" destOrd="0" presId="urn:microsoft.com/office/officeart/2008/layout/HexagonCluster"/>
    <dgm:cxn modelId="{17AA3FB6-73FF-4273-9911-742778FCEC1F}" type="presParOf" srcId="{D2768900-319D-4BF4-B339-58F5073FF39B}" destId="{399A8133-B326-4B50-A8FC-D3D8EC7C9DA0}" srcOrd="6" destOrd="0" presId="urn:microsoft.com/office/officeart/2008/layout/HexagonCluster"/>
    <dgm:cxn modelId="{59767F19-23E3-4A7A-B2DE-43CCEAF362C8}" type="presParOf" srcId="{399A8133-B326-4B50-A8FC-D3D8EC7C9DA0}" destId="{D413049B-C026-475B-A031-7BA2C5B8E70F}" srcOrd="0" destOrd="0" presId="urn:microsoft.com/office/officeart/2008/layout/HexagonCluster"/>
    <dgm:cxn modelId="{20CBC5F8-BBEB-426B-AA12-7BAEFC69AA60}" type="presParOf" srcId="{D2768900-319D-4BF4-B339-58F5073FF39B}" destId="{C472E719-0076-4EC2-A47D-04A73089CA6E}" srcOrd="7" destOrd="0" presId="urn:microsoft.com/office/officeart/2008/layout/HexagonCluster"/>
    <dgm:cxn modelId="{3C8506D0-CE12-497C-92E8-A38B89AE28F1}" type="presParOf" srcId="{C472E719-0076-4EC2-A47D-04A73089CA6E}" destId="{644F21D5-C246-4CF1-ACAC-62143BBA4618}" srcOrd="0" destOrd="0" presId="urn:microsoft.com/office/officeart/2008/layout/HexagonCluster"/>
    <dgm:cxn modelId="{AD836918-1C03-4778-95C2-14DC669A2C31}" type="presParOf" srcId="{D2768900-319D-4BF4-B339-58F5073FF39B}" destId="{0BCC3C7D-A028-4106-ADD5-459A546B7F14}" srcOrd="8" destOrd="0" presId="urn:microsoft.com/office/officeart/2008/layout/HexagonCluster"/>
    <dgm:cxn modelId="{063018DF-E149-4A8A-A66E-220E5E04F012}" type="presParOf" srcId="{0BCC3C7D-A028-4106-ADD5-459A546B7F14}" destId="{D01FCCC4-029E-4B40-8D19-B49A25EF8657}" srcOrd="0" destOrd="0" presId="urn:microsoft.com/office/officeart/2008/layout/HexagonCluster"/>
    <dgm:cxn modelId="{2F84943F-FA76-49C1-A636-3A842D6DEA25}" type="presParOf" srcId="{D2768900-319D-4BF4-B339-58F5073FF39B}" destId="{4C54A410-54E1-4F9E-ACCA-38910EFF9306}" srcOrd="9" destOrd="0" presId="urn:microsoft.com/office/officeart/2008/layout/HexagonCluster"/>
    <dgm:cxn modelId="{A55A3EA0-0577-4DA5-85FA-55755B75D629}" type="presParOf" srcId="{4C54A410-54E1-4F9E-ACCA-38910EFF9306}" destId="{707AED02-902C-48D2-9C08-4D58B24B2C07}" srcOrd="0" destOrd="0" presId="urn:microsoft.com/office/officeart/2008/layout/HexagonCluster"/>
    <dgm:cxn modelId="{89EC57E5-47A2-4120-8C92-F376DA7FC8FA}" type="presParOf" srcId="{D2768900-319D-4BF4-B339-58F5073FF39B}" destId="{D98D1845-C637-4E98-8A7A-5F9D361A0066}" srcOrd="10" destOrd="0" presId="urn:microsoft.com/office/officeart/2008/layout/HexagonCluster"/>
    <dgm:cxn modelId="{5DC47A4D-701F-41C5-AB0E-3E22F79556A8}" type="presParOf" srcId="{D98D1845-C637-4E98-8A7A-5F9D361A0066}" destId="{4E8860A9-CD5A-49A7-8504-46AF6837060A}" srcOrd="0" destOrd="0" presId="urn:microsoft.com/office/officeart/2008/layout/HexagonCluster"/>
    <dgm:cxn modelId="{414440F2-885D-4EE9-8C5D-D4B18AA8F8C7}" type="presParOf" srcId="{D2768900-319D-4BF4-B339-58F5073FF39B}" destId="{22884040-A9DD-49D4-84A2-3C55782945CB}" srcOrd="11" destOrd="0" presId="urn:microsoft.com/office/officeart/2008/layout/HexagonCluster"/>
    <dgm:cxn modelId="{94275E1D-3EC8-4176-89C5-A3FF68958580}" type="presParOf" srcId="{22884040-A9DD-49D4-84A2-3C55782945CB}" destId="{D14D383E-A53F-4015-9057-2D858EC55C39}" srcOrd="0" destOrd="0" presId="urn:microsoft.com/office/officeart/2008/layout/HexagonCluster"/>
    <dgm:cxn modelId="{6004FB75-822F-4726-BD87-B9B8028B66FE}" type="presParOf" srcId="{D2768900-319D-4BF4-B339-58F5073FF39B}" destId="{FE0BE647-DC72-4EC8-BFB7-9DF52BBE9254}" srcOrd="12" destOrd="0" presId="urn:microsoft.com/office/officeart/2008/layout/HexagonCluster"/>
    <dgm:cxn modelId="{DC6B344E-36BE-4B42-A30F-117768C05CC3}" type="presParOf" srcId="{FE0BE647-DC72-4EC8-BFB7-9DF52BBE9254}" destId="{0C0A5041-9D71-4521-9811-49C57697C9EE}" srcOrd="0" destOrd="0" presId="urn:microsoft.com/office/officeart/2008/layout/HexagonCluster"/>
    <dgm:cxn modelId="{B5F38AFB-A4BD-411B-A00D-E11080CDD9B2}" type="presParOf" srcId="{D2768900-319D-4BF4-B339-58F5073FF39B}" destId="{3DA08FB8-E368-4E5B-BA52-FFDBCC08AC63}" srcOrd="13" destOrd="0" presId="urn:microsoft.com/office/officeart/2008/layout/HexagonCluster"/>
    <dgm:cxn modelId="{62EE26FE-739C-4BC7-840E-C50A6092FECD}" type="presParOf" srcId="{3DA08FB8-E368-4E5B-BA52-FFDBCC08AC63}" destId="{0341722A-C3A2-47CD-917D-6D695C566ADB}" srcOrd="0" destOrd="0" presId="urn:microsoft.com/office/officeart/2008/layout/HexagonCluster"/>
    <dgm:cxn modelId="{7C2CE45D-FAC9-418D-9218-6BDAAE92DA4D}" type="presParOf" srcId="{D2768900-319D-4BF4-B339-58F5073FF39B}" destId="{1B01ED15-36E4-4B1E-A350-BA909565533D}" srcOrd="14" destOrd="0" presId="urn:microsoft.com/office/officeart/2008/layout/HexagonCluster"/>
    <dgm:cxn modelId="{EA92D288-1547-4128-809F-E5020B4C243C}" type="presParOf" srcId="{1B01ED15-36E4-4B1E-A350-BA909565533D}" destId="{1445FA7A-25DC-43F5-A588-77AC26447D72}" srcOrd="0" destOrd="0" presId="urn:microsoft.com/office/officeart/2008/layout/HexagonCluster"/>
    <dgm:cxn modelId="{D3A2F9C7-A393-4115-9E6F-047A498A217B}" type="presParOf" srcId="{D2768900-319D-4BF4-B339-58F5073FF39B}" destId="{2769BA73-75BC-456A-8A81-7029BB135FDC}" srcOrd="15" destOrd="0" presId="urn:microsoft.com/office/officeart/2008/layout/HexagonCluster"/>
    <dgm:cxn modelId="{4B7EC893-8D8C-4755-8D10-1114EA58BB44}" type="presParOf" srcId="{2769BA73-75BC-456A-8A81-7029BB135FDC}" destId="{40CF4B40-4AFA-43D8-A912-2CDF8FADA4A9}" srcOrd="0" destOrd="0" presId="urn:microsoft.com/office/officeart/2008/layout/HexagonCluster"/>
    <dgm:cxn modelId="{4A393BFA-529D-42FC-AEDA-2CCFF1222D6A}" type="presParOf" srcId="{D2768900-319D-4BF4-B339-58F5073FF39B}" destId="{2675D90B-09AA-444F-9AFA-98B0FF2B8D94}" srcOrd="16" destOrd="0" presId="urn:microsoft.com/office/officeart/2008/layout/HexagonCluster"/>
    <dgm:cxn modelId="{4C525E0B-05DC-431E-A444-849D7D4302B9}" type="presParOf" srcId="{2675D90B-09AA-444F-9AFA-98B0FF2B8D94}" destId="{6543B06F-8B30-48A3-911A-8752CA25B216}" srcOrd="0" destOrd="0" presId="urn:microsoft.com/office/officeart/2008/layout/HexagonCluster"/>
    <dgm:cxn modelId="{E9A56CB4-84CC-4F90-8B52-9AAD95928D44}" type="presParOf" srcId="{D2768900-319D-4BF4-B339-58F5073FF39B}" destId="{223C54FB-4CE5-485F-B3DF-96881E60CEE0}" srcOrd="17" destOrd="0" presId="urn:microsoft.com/office/officeart/2008/layout/HexagonCluster"/>
    <dgm:cxn modelId="{79FF280F-E0EC-46DE-B717-292E127B6B1A}" type="presParOf" srcId="{223C54FB-4CE5-485F-B3DF-96881E60CEE0}" destId="{0DE19D9F-AFDD-4733-92F3-6F32FA8E5402}" srcOrd="0" destOrd="0" presId="urn:microsoft.com/office/officeart/2008/layout/HexagonCluster"/>
    <dgm:cxn modelId="{E9269E8B-66E7-4676-8500-F6F87205E6F9}" type="presParOf" srcId="{D2768900-319D-4BF4-B339-58F5073FF39B}" destId="{DC10C4DC-8668-4D27-8490-938192D72F01}" srcOrd="18" destOrd="0" presId="urn:microsoft.com/office/officeart/2008/layout/HexagonCluster"/>
    <dgm:cxn modelId="{E1E8D064-720C-4DED-AF03-A4BE74D8DB66}" type="presParOf" srcId="{DC10C4DC-8668-4D27-8490-938192D72F01}" destId="{E14DD1D8-03B1-41A8-B4A5-90185BB77D63}" srcOrd="0" destOrd="0" presId="urn:microsoft.com/office/officeart/2008/layout/HexagonCluster"/>
    <dgm:cxn modelId="{1C9BA077-4144-4817-9E82-1410A07C77CC}" type="presParOf" srcId="{D2768900-319D-4BF4-B339-58F5073FF39B}" destId="{01D3A4AD-EEDF-4584-8105-86B138A733A1}" srcOrd="19" destOrd="0" presId="urn:microsoft.com/office/officeart/2008/layout/HexagonCluster"/>
    <dgm:cxn modelId="{51715495-11D3-4E22-B0B8-0AB7060CC819}" type="presParOf" srcId="{01D3A4AD-EEDF-4584-8105-86B138A733A1}" destId="{67016E6E-D622-40A0-A376-B1671A5669D7}" srcOrd="0" destOrd="0" presId="urn:microsoft.com/office/officeart/2008/layout/HexagonCluster"/>
    <dgm:cxn modelId="{0416947F-0C5B-4EB9-9F05-DE161799DE0C}" type="presParOf" srcId="{D2768900-319D-4BF4-B339-58F5073FF39B}" destId="{194B1EEB-F129-4933-9D73-CBE7471720A4}" srcOrd="20" destOrd="0" presId="urn:microsoft.com/office/officeart/2008/layout/HexagonCluster"/>
    <dgm:cxn modelId="{B64B1258-FB84-4028-A9E9-FB807E1E35E4}" type="presParOf" srcId="{194B1EEB-F129-4933-9D73-CBE7471720A4}" destId="{8AF416B7-71E1-4393-95B5-034CE938514F}" srcOrd="0" destOrd="0" presId="urn:microsoft.com/office/officeart/2008/layout/HexagonCluster"/>
    <dgm:cxn modelId="{17ABBA65-B9FB-4567-AFBE-39A85A0E1B19}" type="presParOf" srcId="{D2768900-319D-4BF4-B339-58F5073FF39B}" destId="{7A5EA6BD-3D7F-423E-95E5-036F05A0ADF5}" srcOrd="21" destOrd="0" presId="urn:microsoft.com/office/officeart/2008/layout/HexagonCluster"/>
    <dgm:cxn modelId="{F2D165C7-3641-4686-B74F-95625EBB6309}" type="presParOf" srcId="{7A5EA6BD-3D7F-423E-95E5-036F05A0ADF5}" destId="{4EE9EFFF-3193-42F5-977F-CBA7B07D5AAF}" srcOrd="0" destOrd="0" presId="urn:microsoft.com/office/officeart/2008/layout/HexagonCluster"/>
    <dgm:cxn modelId="{6CAC0113-5A52-43CC-8DCD-870DEA149681}" type="presParOf" srcId="{D2768900-319D-4BF4-B339-58F5073FF39B}" destId="{F989D068-440F-461B-9299-753AC1D49875}" srcOrd="22" destOrd="0" presId="urn:microsoft.com/office/officeart/2008/layout/HexagonCluster"/>
    <dgm:cxn modelId="{57AA6165-EF69-4BBF-8AB7-A96B5DB6313E}" type="presParOf" srcId="{F989D068-440F-461B-9299-753AC1D49875}" destId="{90DD95B2-92F8-406C-A2E7-E4350E93769E}" srcOrd="0" destOrd="0" presId="urn:microsoft.com/office/officeart/2008/layout/HexagonCluster"/>
    <dgm:cxn modelId="{0CB8A420-9A7D-42C8-B4CA-DB2F44B4EF34}" type="presParOf" srcId="{D2768900-319D-4BF4-B339-58F5073FF39B}" destId="{3C8C8BB4-E170-415E-BD18-44E66690EA25}" srcOrd="23" destOrd="0" presId="urn:microsoft.com/office/officeart/2008/layout/HexagonCluster"/>
    <dgm:cxn modelId="{539BCFF6-7F3E-44CC-B62C-85EF27C71734}" type="presParOf" srcId="{3C8C8BB4-E170-415E-BD18-44E66690EA25}" destId="{35C57EF9-12BF-4259-8546-2A28F183981C}" srcOrd="0" destOrd="0" presId="urn:microsoft.com/office/officeart/2008/layout/HexagonCluster"/>
    <dgm:cxn modelId="{F4B3FE23-7BF9-4F43-912B-E867A15F92D0}" type="presParOf" srcId="{D2768900-319D-4BF4-B339-58F5073FF39B}" destId="{3D17CD7F-7C6D-4A92-8C57-DA14ABFD62BD}" srcOrd="24" destOrd="0" presId="urn:microsoft.com/office/officeart/2008/layout/HexagonCluster"/>
    <dgm:cxn modelId="{52CBD4C3-DCFF-46C1-A16F-68F180863622}" type="presParOf" srcId="{3D17CD7F-7C6D-4A92-8C57-DA14ABFD62BD}" destId="{B89D24E9-230C-446E-9D39-FEB29D235730}" srcOrd="0" destOrd="0" presId="urn:microsoft.com/office/officeart/2008/layout/HexagonCluster"/>
    <dgm:cxn modelId="{9E315677-719D-467C-9303-0988AFE15023}" type="presParOf" srcId="{D2768900-319D-4BF4-B339-58F5073FF39B}" destId="{80764F32-1F4D-46B8-9E9C-4F535895A323}" srcOrd="25" destOrd="0" presId="urn:microsoft.com/office/officeart/2008/layout/HexagonCluster"/>
    <dgm:cxn modelId="{90269B65-5FC8-4038-B827-D150684D3052}" type="presParOf" srcId="{80764F32-1F4D-46B8-9E9C-4F535895A323}" destId="{FB77241A-6761-4892-98E1-70AE6EAF616A}" srcOrd="0" destOrd="0" presId="urn:microsoft.com/office/officeart/2008/layout/HexagonCluster"/>
    <dgm:cxn modelId="{9413DA1D-3BAE-4B3C-BBB4-BEEA44FBB7FC}" type="presParOf" srcId="{D2768900-319D-4BF4-B339-58F5073FF39B}" destId="{D56B567A-C4F0-48BA-A554-CC9109797284}" srcOrd="26" destOrd="0" presId="urn:microsoft.com/office/officeart/2008/layout/HexagonCluster"/>
    <dgm:cxn modelId="{DB3B52AE-4FBE-4370-AC66-CF5B6A94239E}" type="presParOf" srcId="{D56B567A-C4F0-48BA-A554-CC9109797284}" destId="{DDCB15B4-6F51-45C8-8518-416C5995D152}" srcOrd="0" destOrd="0" presId="urn:microsoft.com/office/officeart/2008/layout/HexagonCluster"/>
    <dgm:cxn modelId="{DE4666CB-904F-4759-A5D8-D227E6D55460}" type="presParOf" srcId="{D2768900-319D-4BF4-B339-58F5073FF39B}" destId="{5C2F9D94-E633-455E-9EEF-C034BCAD505C}" srcOrd="27" destOrd="0" presId="urn:microsoft.com/office/officeart/2008/layout/HexagonCluster"/>
    <dgm:cxn modelId="{CEA787BD-CFE5-46EC-B980-30CBE0431453}" type="presParOf" srcId="{5C2F9D94-E633-455E-9EEF-C034BCAD505C}" destId="{0EE00F29-8EB5-47F0-9DD8-7AD43F76C2B2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09E6D80-DEEA-4F98-BCBD-49D3E965D1D8}" type="doc">
      <dgm:prSet loTypeId="urn:microsoft.com/office/officeart/2008/layout/HexagonCluster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F8503229-1026-459B-9E32-1E8B7E7B42A3}">
      <dgm:prSet phldrT="[Texte]"/>
      <dgm:spPr/>
      <dgm:t>
        <a:bodyPr/>
        <a:lstStyle/>
        <a:p>
          <a:r>
            <a:rPr lang="fr-FR" dirty="0" smtClean="0"/>
            <a:t>Les moments de qualité</a:t>
          </a:r>
          <a:endParaRPr lang="fr-FR" dirty="0"/>
        </a:p>
      </dgm:t>
    </dgm:pt>
    <dgm:pt modelId="{D065FBD4-057A-4902-93E7-FFB8E0AE8A68}" type="parTrans" cxnId="{44D4EFEC-5F39-460E-8572-52C2FB49FF14}">
      <dgm:prSet/>
      <dgm:spPr/>
      <dgm:t>
        <a:bodyPr/>
        <a:lstStyle/>
        <a:p>
          <a:endParaRPr lang="fr-FR"/>
        </a:p>
      </dgm:t>
    </dgm:pt>
    <dgm:pt modelId="{9B7BC387-10D2-406D-B512-9CA718539760}" type="sibTrans" cxnId="{44D4EFEC-5F39-460E-8572-52C2FB49FF14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</dgm:spPr>
      <dgm:t>
        <a:bodyPr/>
        <a:lstStyle/>
        <a:p>
          <a:endParaRPr lang="fr-FR"/>
        </a:p>
      </dgm:t>
    </dgm:pt>
    <dgm:pt modelId="{10F8D0B6-D109-4BF2-AF23-6E40BB6B8543}">
      <dgm:prSet phldrT="[Texte]"/>
      <dgm:spPr/>
      <dgm:t>
        <a:bodyPr/>
        <a:lstStyle/>
        <a:p>
          <a:endParaRPr lang="fr-FR" dirty="0"/>
        </a:p>
      </dgm:t>
    </dgm:pt>
    <dgm:pt modelId="{878CA306-51F2-4DE8-9942-3826C6F79299}" type="parTrans" cxnId="{701DC608-5800-45DB-848F-BDA533F345AF}">
      <dgm:prSet/>
      <dgm:spPr/>
      <dgm:t>
        <a:bodyPr/>
        <a:lstStyle/>
        <a:p>
          <a:endParaRPr lang="fr-FR"/>
        </a:p>
      </dgm:t>
    </dgm:pt>
    <dgm:pt modelId="{247887F3-6A64-4635-9829-ACCD3B66B7CA}" type="sibTrans" cxnId="{701DC608-5800-45DB-848F-BDA533F345AF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38000" b="-38000"/>
          </a:stretch>
        </a:blipFill>
      </dgm:spPr>
      <dgm:t>
        <a:bodyPr/>
        <a:lstStyle/>
        <a:p>
          <a:endParaRPr lang="fr-FR"/>
        </a:p>
      </dgm:t>
    </dgm:pt>
    <dgm:pt modelId="{F8FD3314-FC20-4553-8B91-3DEB60AEBE16}">
      <dgm:prSet phldrT="[Texte]"/>
      <dgm:spPr/>
      <dgm:t>
        <a:bodyPr/>
        <a:lstStyle/>
        <a:p>
          <a:r>
            <a:rPr lang="fr-FR" dirty="0" smtClean="0"/>
            <a:t>Les paroles valorisantes</a:t>
          </a:r>
          <a:endParaRPr lang="fr-FR" dirty="0"/>
        </a:p>
      </dgm:t>
    </dgm:pt>
    <dgm:pt modelId="{327F8680-B355-44A0-AA14-E1B8374820A8}" type="parTrans" cxnId="{63112B07-5F22-4F7D-9B70-7862CEBA5AAF}">
      <dgm:prSet/>
      <dgm:spPr/>
      <dgm:t>
        <a:bodyPr/>
        <a:lstStyle/>
        <a:p>
          <a:endParaRPr lang="fr-FR"/>
        </a:p>
      </dgm:t>
    </dgm:pt>
    <dgm:pt modelId="{781CDAE6-9DB7-487E-AF5C-9BEBD1D7D5E3}" type="sibTrans" cxnId="{63112B07-5F22-4F7D-9B70-7862CEBA5AAF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  <dgm:t>
        <a:bodyPr/>
        <a:lstStyle/>
        <a:p>
          <a:endParaRPr lang="fr-FR"/>
        </a:p>
      </dgm:t>
    </dgm:pt>
    <dgm:pt modelId="{4C92C0D7-26AB-45DF-827C-6039B41EF423}">
      <dgm:prSet/>
      <dgm:spPr/>
      <dgm:t>
        <a:bodyPr/>
        <a:lstStyle/>
        <a:p>
          <a:endParaRPr lang="fr-FR" dirty="0"/>
        </a:p>
      </dgm:t>
    </dgm:pt>
    <dgm:pt modelId="{98D335AC-6FE1-4D67-879A-D588E486CF70}" type="parTrans" cxnId="{B1B98F1E-0696-4517-88E0-A28EF50D5825}">
      <dgm:prSet/>
      <dgm:spPr/>
      <dgm:t>
        <a:bodyPr/>
        <a:lstStyle/>
        <a:p>
          <a:endParaRPr lang="fr-FR"/>
        </a:p>
      </dgm:t>
    </dgm:pt>
    <dgm:pt modelId="{2D1141B7-CB3E-40BE-B51D-4B7B12247805}" type="sibTrans" cxnId="{B1B98F1E-0696-4517-88E0-A28EF50D5825}">
      <dgm:prSet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  <dgm:t>
        <a:bodyPr/>
        <a:lstStyle/>
        <a:p>
          <a:endParaRPr lang="fr-FR"/>
        </a:p>
      </dgm:t>
    </dgm:pt>
    <dgm:pt modelId="{9C32EC30-8DEA-4A5F-A07E-764D7593CD08}">
      <dgm:prSet/>
      <dgm:spPr/>
      <dgm:t>
        <a:bodyPr/>
        <a:lstStyle/>
        <a:p>
          <a:endParaRPr lang="fr-FR" dirty="0"/>
        </a:p>
      </dgm:t>
    </dgm:pt>
    <dgm:pt modelId="{CA16FD9A-686D-4BBC-A5C9-4AB6AEBF02C0}" type="parTrans" cxnId="{401EC0BE-42FC-4A78-8066-E6A0A6FB0D85}">
      <dgm:prSet/>
      <dgm:spPr/>
      <dgm:t>
        <a:bodyPr/>
        <a:lstStyle/>
        <a:p>
          <a:endParaRPr lang="fr-FR"/>
        </a:p>
      </dgm:t>
    </dgm:pt>
    <dgm:pt modelId="{15756E66-E34C-49E2-BB9F-75AA25E0AC00}" type="sibTrans" cxnId="{401EC0BE-42FC-4A78-8066-E6A0A6FB0D85}">
      <dgm:prSet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fr-FR"/>
        </a:p>
      </dgm:t>
    </dgm:pt>
    <dgm:pt modelId="{6C1474B4-421E-4158-92E2-50EBFAC66EE9}">
      <dgm:prSet/>
      <dgm:spPr/>
      <dgm:t>
        <a:bodyPr/>
        <a:lstStyle/>
        <a:p>
          <a:endParaRPr lang="fr-FR" dirty="0"/>
        </a:p>
      </dgm:t>
    </dgm:pt>
    <dgm:pt modelId="{8488DE9F-8797-4508-ABA9-A8409D76E954}" type="parTrans" cxnId="{FA3F9D33-659F-4556-93C2-7AE56D12648B}">
      <dgm:prSet/>
      <dgm:spPr/>
      <dgm:t>
        <a:bodyPr/>
        <a:lstStyle/>
        <a:p>
          <a:endParaRPr lang="fr-FR"/>
        </a:p>
      </dgm:t>
    </dgm:pt>
    <dgm:pt modelId="{F05E65DC-9B96-46E1-9F1D-33C286EEBA03}" type="sibTrans" cxnId="{FA3F9D33-659F-4556-93C2-7AE56D12648B}">
      <dgm:prSet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  <dgm:t>
        <a:bodyPr/>
        <a:lstStyle/>
        <a:p>
          <a:endParaRPr lang="fr-FR"/>
        </a:p>
      </dgm:t>
    </dgm:pt>
    <dgm:pt modelId="{9CDCCFEE-1A79-49DF-8B3F-87DB3D938054}">
      <dgm:prSet/>
      <dgm:spPr/>
      <dgm:t>
        <a:bodyPr/>
        <a:lstStyle/>
        <a:p>
          <a:endParaRPr lang="fr-FR" dirty="0"/>
        </a:p>
      </dgm:t>
    </dgm:pt>
    <dgm:pt modelId="{E5C61A6F-BD75-4F38-983F-23A92D92A5FA}" type="sibTrans" cxnId="{F0C3BC2E-196D-46EE-86C0-129D06D05A9D}">
      <dgm:prSet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fr-FR"/>
        </a:p>
      </dgm:t>
    </dgm:pt>
    <dgm:pt modelId="{D77F0774-342A-44ED-B5B7-9C3D1BA45DC0}" type="parTrans" cxnId="{F0C3BC2E-196D-46EE-86C0-129D06D05A9D}">
      <dgm:prSet/>
      <dgm:spPr/>
      <dgm:t>
        <a:bodyPr/>
        <a:lstStyle/>
        <a:p>
          <a:endParaRPr lang="fr-FR"/>
        </a:p>
      </dgm:t>
    </dgm:pt>
    <dgm:pt modelId="{D2768900-319D-4BF4-B339-58F5073FF39B}" type="pres">
      <dgm:prSet presAssocID="{709E6D80-DEEA-4F98-BCBD-49D3E965D1D8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fr-FR"/>
        </a:p>
      </dgm:t>
    </dgm:pt>
    <dgm:pt modelId="{A044847E-2F81-4E37-A55E-3DF762C7D603}" type="pres">
      <dgm:prSet presAssocID="{9CDCCFEE-1A79-49DF-8B3F-87DB3D938054}" presName="text1" presStyleCnt="0"/>
      <dgm:spPr/>
    </dgm:pt>
    <dgm:pt modelId="{8DCC0991-1C70-410D-B03E-C846C226B6CA}" type="pres">
      <dgm:prSet presAssocID="{9CDCCFEE-1A79-49DF-8B3F-87DB3D938054}" presName="textRepeatNode" presStyleLbl="alignNode1" presStyleIdx="0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AA9F266-4A15-413D-B1D6-6C2CF398AF2B}" type="pres">
      <dgm:prSet presAssocID="{9CDCCFEE-1A79-49DF-8B3F-87DB3D938054}" presName="textaccent1" presStyleCnt="0"/>
      <dgm:spPr/>
    </dgm:pt>
    <dgm:pt modelId="{020A910B-558F-41A7-89BB-D18250063948}" type="pres">
      <dgm:prSet presAssocID="{9CDCCFEE-1A79-49DF-8B3F-87DB3D938054}" presName="accentRepeatNode" presStyleLbl="solidAlignAcc1" presStyleIdx="0" presStyleCnt="14"/>
      <dgm:spPr/>
    </dgm:pt>
    <dgm:pt modelId="{EE46D0E5-8523-4022-8798-70EF44B70D44}" type="pres">
      <dgm:prSet presAssocID="{E5C61A6F-BD75-4F38-983F-23A92D92A5FA}" presName="image1" presStyleCnt="0"/>
      <dgm:spPr/>
    </dgm:pt>
    <dgm:pt modelId="{BE5FD9DC-F90B-4F4C-98AD-F3EB2C5AA95C}" type="pres">
      <dgm:prSet presAssocID="{E5C61A6F-BD75-4F38-983F-23A92D92A5FA}" presName="imageRepeatNode" presStyleLbl="alignAcc1" presStyleIdx="0" presStyleCnt="7"/>
      <dgm:spPr/>
      <dgm:t>
        <a:bodyPr/>
        <a:lstStyle/>
        <a:p>
          <a:endParaRPr lang="fr-FR"/>
        </a:p>
      </dgm:t>
    </dgm:pt>
    <dgm:pt modelId="{22ED0D43-82AF-4846-AD19-2257D7FC5657}" type="pres">
      <dgm:prSet presAssocID="{E5C61A6F-BD75-4F38-983F-23A92D92A5FA}" presName="imageaccent1" presStyleCnt="0"/>
      <dgm:spPr/>
    </dgm:pt>
    <dgm:pt modelId="{C474FFA7-D9C7-43F3-B777-88B3C3B7D57B}" type="pres">
      <dgm:prSet presAssocID="{E5C61A6F-BD75-4F38-983F-23A92D92A5FA}" presName="accentRepeatNode" presStyleLbl="solidAlignAcc1" presStyleIdx="1" presStyleCnt="14"/>
      <dgm:spPr/>
    </dgm:pt>
    <dgm:pt modelId="{634AD58D-609E-49FC-9501-7B0412C32773}" type="pres">
      <dgm:prSet presAssocID="{4C92C0D7-26AB-45DF-827C-6039B41EF423}" presName="text2" presStyleCnt="0"/>
      <dgm:spPr/>
    </dgm:pt>
    <dgm:pt modelId="{C9878CAC-E828-4ECD-B050-6A48916A97C4}" type="pres">
      <dgm:prSet presAssocID="{4C92C0D7-26AB-45DF-827C-6039B41EF423}" presName="textRepeatNode" presStyleLbl="alignNode1" presStyleIdx="1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1EBF9D4-7A3B-4ADC-BD15-DD6663F0CD97}" type="pres">
      <dgm:prSet presAssocID="{4C92C0D7-26AB-45DF-827C-6039B41EF423}" presName="textaccent2" presStyleCnt="0"/>
      <dgm:spPr/>
    </dgm:pt>
    <dgm:pt modelId="{2E86E6CA-675F-4741-99FE-409C82A0687F}" type="pres">
      <dgm:prSet presAssocID="{4C92C0D7-26AB-45DF-827C-6039B41EF423}" presName="accentRepeatNode" presStyleLbl="solidAlignAcc1" presStyleIdx="2" presStyleCnt="14"/>
      <dgm:spPr/>
    </dgm:pt>
    <dgm:pt modelId="{399A8133-B326-4B50-A8FC-D3D8EC7C9DA0}" type="pres">
      <dgm:prSet presAssocID="{2D1141B7-CB3E-40BE-B51D-4B7B12247805}" presName="image2" presStyleCnt="0"/>
      <dgm:spPr/>
    </dgm:pt>
    <dgm:pt modelId="{D413049B-C026-475B-A031-7BA2C5B8E70F}" type="pres">
      <dgm:prSet presAssocID="{2D1141B7-CB3E-40BE-B51D-4B7B12247805}" presName="imageRepeatNode" presStyleLbl="alignAcc1" presStyleIdx="1" presStyleCnt="7"/>
      <dgm:spPr/>
      <dgm:t>
        <a:bodyPr/>
        <a:lstStyle/>
        <a:p>
          <a:endParaRPr lang="fr-FR"/>
        </a:p>
      </dgm:t>
    </dgm:pt>
    <dgm:pt modelId="{C472E719-0076-4EC2-A47D-04A73089CA6E}" type="pres">
      <dgm:prSet presAssocID="{2D1141B7-CB3E-40BE-B51D-4B7B12247805}" presName="imageaccent2" presStyleCnt="0"/>
      <dgm:spPr/>
    </dgm:pt>
    <dgm:pt modelId="{644F21D5-C246-4CF1-ACAC-62143BBA4618}" type="pres">
      <dgm:prSet presAssocID="{2D1141B7-CB3E-40BE-B51D-4B7B12247805}" presName="accentRepeatNode" presStyleLbl="solidAlignAcc1" presStyleIdx="3" presStyleCnt="14"/>
      <dgm:spPr/>
    </dgm:pt>
    <dgm:pt modelId="{0BCC3C7D-A028-4106-ADD5-459A546B7F14}" type="pres">
      <dgm:prSet presAssocID="{9C32EC30-8DEA-4A5F-A07E-764D7593CD08}" presName="text3" presStyleCnt="0"/>
      <dgm:spPr/>
    </dgm:pt>
    <dgm:pt modelId="{D01FCCC4-029E-4B40-8D19-B49A25EF8657}" type="pres">
      <dgm:prSet presAssocID="{9C32EC30-8DEA-4A5F-A07E-764D7593CD08}" presName="textRepeatNode" presStyleLbl="alignNode1" presStyleIdx="2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C54A410-54E1-4F9E-ACCA-38910EFF9306}" type="pres">
      <dgm:prSet presAssocID="{9C32EC30-8DEA-4A5F-A07E-764D7593CD08}" presName="textaccent3" presStyleCnt="0"/>
      <dgm:spPr/>
    </dgm:pt>
    <dgm:pt modelId="{707AED02-902C-48D2-9C08-4D58B24B2C07}" type="pres">
      <dgm:prSet presAssocID="{9C32EC30-8DEA-4A5F-A07E-764D7593CD08}" presName="accentRepeatNode" presStyleLbl="solidAlignAcc1" presStyleIdx="4" presStyleCnt="14"/>
      <dgm:spPr/>
    </dgm:pt>
    <dgm:pt modelId="{D98D1845-C637-4E98-8A7A-5F9D361A0066}" type="pres">
      <dgm:prSet presAssocID="{15756E66-E34C-49E2-BB9F-75AA25E0AC00}" presName="image3" presStyleCnt="0"/>
      <dgm:spPr/>
    </dgm:pt>
    <dgm:pt modelId="{4E8860A9-CD5A-49A7-8504-46AF6837060A}" type="pres">
      <dgm:prSet presAssocID="{15756E66-E34C-49E2-BB9F-75AA25E0AC00}" presName="imageRepeatNode" presStyleLbl="alignAcc1" presStyleIdx="2" presStyleCnt="7"/>
      <dgm:spPr/>
      <dgm:t>
        <a:bodyPr/>
        <a:lstStyle/>
        <a:p>
          <a:endParaRPr lang="fr-FR"/>
        </a:p>
      </dgm:t>
    </dgm:pt>
    <dgm:pt modelId="{22884040-A9DD-49D4-84A2-3C55782945CB}" type="pres">
      <dgm:prSet presAssocID="{15756E66-E34C-49E2-BB9F-75AA25E0AC00}" presName="imageaccent3" presStyleCnt="0"/>
      <dgm:spPr/>
    </dgm:pt>
    <dgm:pt modelId="{D14D383E-A53F-4015-9057-2D858EC55C39}" type="pres">
      <dgm:prSet presAssocID="{15756E66-E34C-49E2-BB9F-75AA25E0AC00}" presName="accentRepeatNode" presStyleLbl="solidAlignAcc1" presStyleIdx="5" presStyleCnt="14"/>
      <dgm:spPr/>
    </dgm:pt>
    <dgm:pt modelId="{FE0BE647-DC72-4EC8-BFB7-9DF52BBE9254}" type="pres">
      <dgm:prSet presAssocID="{F8503229-1026-459B-9E32-1E8B7E7B42A3}" presName="text4" presStyleCnt="0"/>
      <dgm:spPr/>
    </dgm:pt>
    <dgm:pt modelId="{0C0A5041-9D71-4521-9811-49C57697C9EE}" type="pres">
      <dgm:prSet presAssocID="{F8503229-1026-459B-9E32-1E8B7E7B42A3}" presName="textRepeatNode" presStyleLbl="alignNode1" presStyleIdx="3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DA08FB8-E368-4E5B-BA52-FFDBCC08AC63}" type="pres">
      <dgm:prSet presAssocID="{F8503229-1026-459B-9E32-1E8B7E7B42A3}" presName="textaccent4" presStyleCnt="0"/>
      <dgm:spPr/>
    </dgm:pt>
    <dgm:pt modelId="{0341722A-C3A2-47CD-917D-6D695C566ADB}" type="pres">
      <dgm:prSet presAssocID="{F8503229-1026-459B-9E32-1E8B7E7B42A3}" presName="accentRepeatNode" presStyleLbl="solidAlignAcc1" presStyleIdx="6" presStyleCnt="14"/>
      <dgm:spPr/>
    </dgm:pt>
    <dgm:pt modelId="{1B01ED15-36E4-4B1E-A350-BA909565533D}" type="pres">
      <dgm:prSet presAssocID="{9B7BC387-10D2-406D-B512-9CA718539760}" presName="image4" presStyleCnt="0"/>
      <dgm:spPr/>
    </dgm:pt>
    <dgm:pt modelId="{1445FA7A-25DC-43F5-A588-77AC26447D72}" type="pres">
      <dgm:prSet presAssocID="{9B7BC387-10D2-406D-B512-9CA718539760}" presName="imageRepeatNode" presStyleLbl="alignAcc1" presStyleIdx="3" presStyleCnt="7" custLinFactNeighborX="564"/>
      <dgm:spPr/>
      <dgm:t>
        <a:bodyPr/>
        <a:lstStyle/>
        <a:p>
          <a:endParaRPr lang="fr-FR"/>
        </a:p>
      </dgm:t>
    </dgm:pt>
    <dgm:pt modelId="{2769BA73-75BC-456A-8A81-7029BB135FDC}" type="pres">
      <dgm:prSet presAssocID="{9B7BC387-10D2-406D-B512-9CA718539760}" presName="imageaccent4" presStyleCnt="0"/>
      <dgm:spPr/>
    </dgm:pt>
    <dgm:pt modelId="{40CF4B40-4AFA-43D8-A912-2CDF8FADA4A9}" type="pres">
      <dgm:prSet presAssocID="{9B7BC387-10D2-406D-B512-9CA718539760}" presName="accentRepeatNode" presStyleLbl="solidAlignAcc1" presStyleIdx="7" presStyleCnt="14"/>
      <dgm:spPr/>
    </dgm:pt>
    <dgm:pt modelId="{2675D90B-09AA-444F-9AFA-98B0FF2B8D94}" type="pres">
      <dgm:prSet presAssocID="{6C1474B4-421E-4158-92E2-50EBFAC66EE9}" presName="text5" presStyleCnt="0"/>
      <dgm:spPr/>
    </dgm:pt>
    <dgm:pt modelId="{6543B06F-8B30-48A3-911A-8752CA25B216}" type="pres">
      <dgm:prSet presAssocID="{6C1474B4-421E-4158-92E2-50EBFAC66EE9}" presName="textRepeatNode" presStyleLbl="alignNode1" presStyleIdx="4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23C54FB-4CE5-485F-B3DF-96881E60CEE0}" type="pres">
      <dgm:prSet presAssocID="{6C1474B4-421E-4158-92E2-50EBFAC66EE9}" presName="textaccent5" presStyleCnt="0"/>
      <dgm:spPr/>
    </dgm:pt>
    <dgm:pt modelId="{0DE19D9F-AFDD-4733-92F3-6F32FA8E5402}" type="pres">
      <dgm:prSet presAssocID="{6C1474B4-421E-4158-92E2-50EBFAC66EE9}" presName="accentRepeatNode" presStyleLbl="solidAlignAcc1" presStyleIdx="8" presStyleCnt="14"/>
      <dgm:spPr/>
    </dgm:pt>
    <dgm:pt modelId="{DC10C4DC-8668-4D27-8490-938192D72F01}" type="pres">
      <dgm:prSet presAssocID="{F05E65DC-9B96-46E1-9F1D-33C286EEBA03}" presName="image5" presStyleCnt="0"/>
      <dgm:spPr/>
    </dgm:pt>
    <dgm:pt modelId="{E14DD1D8-03B1-41A8-B4A5-90185BB77D63}" type="pres">
      <dgm:prSet presAssocID="{F05E65DC-9B96-46E1-9F1D-33C286EEBA03}" presName="imageRepeatNode" presStyleLbl="alignAcc1" presStyleIdx="4" presStyleCnt="7"/>
      <dgm:spPr/>
      <dgm:t>
        <a:bodyPr/>
        <a:lstStyle/>
        <a:p>
          <a:endParaRPr lang="fr-FR"/>
        </a:p>
      </dgm:t>
    </dgm:pt>
    <dgm:pt modelId="{01D3A4AD-EEDF-4584-8105-86B138A733A1}" type="pres">
      <dgm:prSet presAssocID="{F05E65DC-9B96-46E1-9F1D-33C286EEBA03}" presName="imageaccent5" presStyleCnt="0"/>
      <dgm:spPr/>
    </dgm:pt>
    <dgm:pt modelId="{67016E6E-D622-40A0-A376-B1671A5669D7}" type="pres">
      <dgm:prSet presAssocID="{F05E65DC-9B96-46E1-9F1D-33C286EEBA03}" presName="accentRepeatNode" presStyleLbl="solidAlignAcc1" presStyleIdx="9" presStyleCnt="14"/>
      <dgm:spPr/>
    </dgm:pt>
    <dgm:pt modelId="{194B1EEB-F129-4933-9D73-CBE7471720A4}" type="pres">
      <dgm:prSet presAssocID="{10F8D0B6-D109-4BF2-AF23-6E40BB6B8543}" presName="text6" presStyleCnt="0"/>
      <dgm:spPr/>
    </dgm:pt>
    <dgm:pt modelId="{8AF416B7-71E1-4393-95B5-034CE938514F}" type="pres">
      <dgm:prSet presAssocID="{10F8D0B6-D109-4BF2-AF23-6E40BB6B8543}" presName="textRepeatNode" presStyleLbl="alignNode1" presStyleIdx="5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A5EA6BD-3D7F-423E-95E5-036F05A0ADF5}" type="pres">
      <dgm:prSet presAssocID="{10F8D0B6-D109-4BF2-AF23-6E40BB6B8543}" presName="textaccent6" presStyleCnt="0"/>
      <dgm:spPr/>
    </dgm:pt>
    <dgm:pt modelId="{4EE9EFFF-3193-42F5-977F-CBA7B07D5AAF}" type="pres">
      <dgm:prSet presAssocID="{10F8D0B6-D109-4BF2-AF23-6E40BB6B8543}" presName="accentRepeatNode" presStyleLbl="solidAlignAcc1" presStyleIdx="10" presStyleCnt="14"/>
      <dgm:spPr/>
    </dgm:pt>
    <dgm:pt modelId="{F989D068-440F-461B-9299-753AC1D49875}" type="pres">
      <dgm:prSet presAssocID="{247887F3-6A64-4635-9829-ACCD3B66B7CA}" presName="image6" presStyleCnt="0"/>
      <dgm:spPr/>
    </dgm:pt>
    <dgm:pt modelId="{90DD95B2-92F8-406C-A2E7-E4350E93769E}" type="pres">
      <dgm:prSet presAssocID="{247887F3-6A64-4635-9829-ACCD3B66B7CA}" presName="imageRepeatNode" presStyleLbl="alignAcc1" presStyleIdx="5" presStyleCnt="7"/>
      <dgm:spPr/>
      <dgm:t>
        <a:bodyPr/>
        <a:lstStyle/>
        <a:p>
          <a:endParaRPr lang="fr-FR"/>
        </a:p>
      </dgm:t>
    </dgm:pt>
    <dgm:pt modelId="{3C8C8BB4-E170-415E-BD18-44E66690EA25}" type="pres">
      <dgm:prSet presAssocID="{247887F3-6A64-4635-9829-ACCD3B66B7CA}" presName="imageaccent6" presStyleCnt="0"/>
      <dgm:spPr/>
    </dgm:pt>
    <dgm:pt modelId="{35C57EF9-12BF-4259-8546-2A28F183981C}" type="pres">
      <dgm:prSet presAssocID="{247887F3-6A64-4635-9829-ACCD3B66B7CA}" presName="accentRepeatNode" presStyleLbl="solidAlignAcc1" presStyleIdx="11" presStyleCnt="14"/>
      <dgm:spPr/>
    </dgm:pt>
    <dgm:pt modelId="{3D17CD7F-7C6D-4A92-8C57-DA14ABFD62BD}" type="pres">
      <dgm:prSet presAssocID="{F8FD3314-FC20-4553-8B91-3DEB60AEBE16}" presName="text7" presStyleCnt="0"/>
      <dgm:spPr/>
    </dgm:pt>
    <dgm:pt modelId="{B89D24E9-230C-446E-9D39-FEB29D235730}" type="pres">
      <dgm:prSet presAssocID="{F8FD3314-FC20-4553-8B91-3DEB60AEBE16}" presName="textRepeatNode" presStyleLbl="alignNode1" presStyleIdx="6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0764F32-1F4D-46B8-9E9C-4F535895A323}" type="pres">
      <dgm:prSet presAssocID="{F8FD3314-FC20-4553-8B91-3DEB60AEBE16}" presName="textaccent7" presStyleCnt="0"/>
      <dgm:spPr/>
    </dgm:pt>
    <dgm:pt modelId="{FB77241A-6761-4892-98E1-70AE6EAF616A}" type="pres">
      <dgm:prSet presAssocID="{F8FD3314-FC20-4553-8B91-3DEB60AEBE16}" presName="accentRepeatNode" presStyleLbl="solidAlignAcc1" presStyleIdx="12" presStyleCnt="14"/>
      <dgm:spPr/>
    </dgm:pt>
    <dgm:pt modelId="{D56B567A-C4F0-48BA-A554-CC9109797284}" type="pres">
      <dgm:prSet presAssocID="{781CDAE6-9DB7-487E-AF5C-9BEBD1D7D5E3}" presName="image7" presStyleCnt="0"/>
      <dgm:spPr/>
    </dgm:pt>
    <dgm:pt modelId="{DDCB15B4-6F51-45C8-8518-416C5995D152}" type="pres">
      <dgm:prSet presAssocID="{781CDAE6-9DB7-487E-AF5C-9BEBD1D7D5E3}" presName="imageRepeatNode" presStyleLbl="alignAcc1" presStyleIdx="6" presStyleCnt="7"/>
      <dgm:spPr/>
      <dgm:t>
        <a:bodyPr/>
        <a:lstStyle/>
        <a:p>
          <a:endParaRPr lang="fr-FR"/>
        </a:p>
      </dgm:t>
    </dgm:pt>
    <dgm:pt modelId="{5C2F9D94-E633-455E-9EEF-C034BCAD505C}" type="pres">
      <dgm:prSet presAssocID="{781CDAE6-9DB7-487E-AF5C-9BEBD1D7D5E3}" presName="imageaccent7" presStyleCnt="0"/>
      <dgm:spPr/>
    </dgm:pt>
    <dgm:pt modelId="{0EE00F29-8EB5-47F0-9DD8-7AD43F76C2B2}" type="pres">
      <dgm:prSet presAssocID="{781CDAE6-9DB7-487E-AF5C-9BEBD1D7D5E3}" presName="accentRepeatNode" presStyleLbl="solidAlignAcc1" presStyleIdx="13" presStyleCnt="14"/>
      <dgm:spPr/>
    </dgm:pt>
  </dgm:ptLst>
  <dgm:cxnLst>
    <dgm:cxn modelId="{B6ABE7B5-01FC-489F-A5DC-94C5394AC4E6}" type="presOf" srcId="{709E6D80-DEEA-4F98-BCBD-49D3E965D1D8}" destId="{D2768900-319D-4BF4-B339-58F5073FF39B}" srcOrd="0" destOrd="0" presId="urn:microsoft.com/office/officeart/2008/layout/HexagonCluster"/>
    <dgm:cxn modelId="{44D4EFEC-5F39-460E-8572-52C2FB49FF14}" srcId="{709E6D80-DEEA-4F98-BCBD-49D3E965D1D8}" destId="{F8503229-1026-459B-9E32-1E8B7E7B42A3}" srcOrd="3" destOrd="0" parTransId="{D065FBD4-057A-4902-93E7-FFB8E0AE8A68}" sibTransId="{9B7BC387-10D2-406D-B512-9CA718539760}"/>
    <dgm:cxn modelId="{C50A06EB-EAF4-4826-8191-50646C7FA1E7}" type="presOf" srcId="{2D1141B7-CB3E-40BE-B51D-4B7B12247805}" destId="{D413049B-C026-475B-A031-7BA2C5B8E70F}" srcOrd="0" destOrd="0" presId="urn:microsoft.com/office/officeart/2008/layout/HexagonCluster"/>
    <dgm:cxn modelId="{401EC0BE-42FC-4A78-8066-E6A0A6FB0D85}" srcId="{709E6D80-DEEA-4F98-BCBD-49D3E965D1D8}" destId="{9C32EC30-8DEA-4A5F-A07E-764D7593CD08}" srcOrd="2" destOrd="0" parTransId="{CA16FD9A-686D-4BBC-A5C9-4AB6AEBF02C0}" sibTransId="{15756E66-E34C-49E2-BB9F-75AA25E0AC00}"/>
    <dgm:cxn modelId="{5A1E7553-51CD-4115-876B-E8DB5135B7E4}" type="presOf" srcId="{F8503229-1026-459B-9E32-1E8B7E7B42A3}" destId="{0C0A5041-9D71-4521-9811-49C57697C9EE}" srcOrd="0" destOrd="0" presId="urn:microsoft.com/office/officeart/2008/layout/HexagonCluster"/>
    <dgm:cxn modelId="{F0C3BC2E-196D-46EE-86C0-129D06D05A9D}" srcId="{709E6D80-DEEA-4F98-BCBD-49D3E965D1D8}" destId="{9CDCCFEE-1A79-49DF-8B3F-87DB3D938054}" srcOrd="0" destOrd="0" parTransId="{D77F0774-342A-44ED-B5B7-9C3D1BA45DC0}" sibTransId="{E5C61A6F-BD75-4F38-983F-23A92D92A5FA}"/>
    <dgm:cxn modelId="{701DC608-5800-45DB-848F-BDA533F345AF}" srcId="{709E6D80-DEEA-4F98-BCBD-49D3E965D1D8}" destId="{10F8D0B6-D109-4BF2-AF23-6E40BB6B8543}" srcOrd="5" destOrd="0" parTransId="{878CA306-51F2-4DE8-9942-3826C6F79299}" sibTransId="{247887F3-6A64-4635-9829-ACCD3B66B7CA}"/>
    <dgm:cxn modelId="{0B8B4E76-B3A9-4128-8EEC-60416F861BC9}" type="presOf" srcId="{781CDAE6-9DB7-487E-AF5C-9BEBD1D7D5E3}" destId="{DDCB15B4-6F51-45C8-8518-416C5995D152}" srcOrd="0" destOrd="0" presId="urn:microsoft.com/office/officeart/2008/layout/HexagonCluster"/>
    <dgm:cxn modelId="{45E40712-D145-42EE-81A8-158E8AA9E164}" type="presOf" srcId="{F8FD3314-FC20-4553-8B91-3DEB60AEBE16}" destId="{B89D24E9-230C-446E-9D39-FEB29D235730}" srcOrd="0" destOrd="0" presId="urn:microsoft.com/office/officeart/2008/layout/HexagonCluster"/>
    <dgm:cxn modelId="{63112B07-5F22-4F7D-9B70-7862CEBA5AAF}" srcId="{709E6D80-DEEA-4F98-BCBD-49D3E965D1D8}" destId="{F8FD3314-FC20-4553-8B91-3DEB60AEBE16}" srcOrd="6" destOrd="0" parTransId="{327F8680-B355-44A0-AA14-E1B8374820A8}" sibTransId="{781CDAE6-9DB7-487E-AF5C-9BEBD1D7D5E3}"/>
    <dgm:cxn modelId="{C116F96B-694D-4EFA-9D0B-E037E45C6677}" type="presOf" srcId="{4C92C0D7-26AB-45DF-827C-6039B41EF423}" destId="{C9878CAC-E828-4ECD-B050-6A48916A97C4}" srcOrd="0" destOrd="0" presId="urn:microsoft.com/office/officeart/2008/layout/HexagonCluster"/>
    <dgm:cxn modelId="{BCA1F3D9-2E29-4D3D-B5F3-646B66FAB230}" type="presOf" srcId="{E5C61A6F-BD75-4F38-983F-23A92D92A5FA}" destId="{BE5FD9DC-F90B-4F4C-98AD-F3EB2C5AA95C}" srcOrd="0" destOrd="0" presId="urn:microsoft.com/office/officeart/2008/layout/HexagonCluster"/>
    <dgm:cxn modelId="{94DF8F20-C803-43B2-9520-D5A4ED1CEBC1}" type="presOf" srcId="{9C32EC30-8DEA-4A5F-A07E-764D7593CD08}" destId="{D01FCCC4-029E-4B40-8D19-B49A25EF8657}" srcOrd="0" destOrd="0" presId="urn:microsoft.com/office/officeart/2008/layout/HexagonCluster"/>
    <dgm:cxn modelId="{DB983F3A-0D84-45B8-8143-628A0861863A}" type="presOf" srcId="{9B7BC387-10D2-406D-B512-9CA718539760}" destId="{1445FA7A-25DC-43F5-A588-77AC26447D72}" srcOrd="0" destOrd="0" presId="urn:microsoft.com/office/officeart/2008/layout/HexagonCluster"/>
    <dgm:cxn modelId="{57E2F5C5-2A7C-4DF0-A52D-1652080A22FA}" type="presOf" srcId="{6C1474B4-421E-4158-92E2-50EBFAC66EE9}" destId="{6543B06F-8B30-48A3-911A-8752CA25B216}" srcOrd="0" destOrd="0" presId="urn:microsoft.com/office/officeart/2008/layout/HexagonCluster"/>
    <dgm:cxn modelId="{C64008C1-E89C-41C4-81A0-7E055EADFED7}" type="presOf" srcId="{247887F3-6A64-4635-9829-ACCD3B66B7CA}" destId="{90DD95B2-92F8-406C-A2E7-E4350E93769E}" srcOrd="0" destOrd="0" presId="urn:microsoft.com/office/officeart/2008/layout/HexagonCluster"/>
    <dgm:cxn modelId="{A1F8333D-22F0-4691-8AF3-90F5575C3107}" type="presOf" srcId="{15756E66-E34C-49E2-BB9F-75AA25E0AC00}" destId="{4E8860A9-CD5A-49A7-8504-46AF6837060A}" srcOrd="0" destOrd="0" presId="urn:microsoft.com/office/officeart/2008/layout/HexagonCluster"/>
    <dgm:cxn modelId="{B1B98F1E-0696-4517-88E0-A28EF50D5825}" srcId="{709E6D80-DEEA-4F98-BCBD-49D3E965D1D8}" destId="{4C92C0D7-26AB-45DF-827C-6039B41EF423}" srcOrd="1" destOrd="0" parTransId="{98D335AC-6FE1-4D67-879A-D588E486CF70}" sibTransId="{2D1141B7-CB3E-40BE-B51D-4B7B12247805}"/>
    <dgm:cxn modelId="{BA6DEE24-60FE-453D-9681-5D51EB08ED20}" type="presOf" srcId="{9CDCCFEE-1A79-49DF-8B3F-87DB3D938054}" destId="{8DCC0991-1C70-410D-B03E-C846C226B6CA}" srcOrd="0" destOrd="0" presId="urn:microsoft.com/office/officeart/2008/layout/HexagonCluster"/>
    <dgm:cxn modelId="{A867635B-159D-4E1B-BEAB-993BD59FC448}" type="presOf" srcId="{10F8D0B6-D109-4BF2-AF23-6E40BB6B8543}" destId="{8AF416B7-71E1-4393-95B5-034CE938514F}" srcOrd="0" destOrd="0" presId="urn:microsoft.com/office/officeart/2008/layout/HexagonCluster"/>
    <dgm:cxn modelId="{07E25B7F-9FAD-423A-8DB5-1A8752C8CC1E}" type="presOf" srcId="{F05E65DC-9B96-46E1-9F1D-33C286EEBA03}" destId="{E14DD1D8-03B1-41A8-B4A5-90185BB77D63}" srcOrd="0" destOrd="0" presId="urn:microsoft.com/office/officeart/2008/layout/HexagonCluster"/>
    <dgm:cxn modelId="{FA3F9D33-659F-4556-93C2-7AE56D12648B}" srcId="{709E6D80-DEEA-4F98-BCBD-49D3E965D1D8}" destId="{6C1474B4-421E-4158-92E2-50EBFAC66EE9}" srcOrd="4" destOrd="0" parTransId="{8488DE9F-8797-4508-ABA9-A8409D76E954}" sibTransId="{F05E65DC-9B96-46E1-9F1D-33C286EEBA03}"/>
    <dgm:cxn modelId="{F3F13367-2301-4421-9AFE-3F25746CA64F}" type="presParOf" srcId="{D2768900-319D-4BF4-B339-58F5073FF39B}" destId="{A044847E-2F81-4E37-A55E-3DF762C7D603}" srcOrd="0" destOrd="0" presId="urn:microsoft.com/office/officeart/2008/layout/HexagonCluster"/>
    <dgm:cxn modelId="{B3B8C7B8-C9AB-485F-A8FD-E2178DA55DB5}" type="presParOf" srcId="{A044847E-2F81-4E37-A55E-3DF762C7D603}" destId="{8DCC0991-1C70-410D-B03E-C846C226B6CA}" srcOrd="0" destOrd="0" presId="urn:microsoft.com/office/officeart/2008/layout/HexagonCluster"/>
    <dgm:cxn modelId="{ED1EA5D3-AF52-4A64-9DD4-70D6C057FA6A}" type="presParOf" srcId="{D2768900-319D-4BF4-B339-58F5073FF39B}" destId="{2AA9F266-4A15-413D-B1D6-6C2CF398AF2B}" srcOrd="1" destOrd="0" presId="urn:microsoft.com/office/officeart/2008/layout/HexagonCluster"/>
    <dgm:cxn modelId="{8AD5B94B-4BD8-4FF6-B252-558556F8099D}" type="presParOf" srcId="{2AA9F266-4A15-413D-B1D6-6C2CF398AF2B}" destId="{020A910B-558F-41A7-89BB-D18250063948}" srcOrd="0" destOrd="0" presId="urn:microsoft.com/office/officeart/2008/layout/HexagonCluster"/>
    <dgm:cxn modelId="{A1D72255-0384-46CC-B8A9-8AC7AA9EA47B}" type="presParOf" srcId="{D2768900-319D-4BF4-B339-58F5073FF39B}" destId="{EE46D0E5-8523-4022-8798-70EF44B70D44}" srcOrd="2" destOrd="0" presId="urn:microsoft.com/office/officeart/2008/layout/HexagonCluster"/>
    <dgm:cxn modelId="{838B227E-BD25-4B73-9A16-4A85F998344F}" type="presParOf" srcId="{EE46D0E5-8523-4022-8798-70EF44B70D44}" destId="{BE5FD9DC-F90B-4F4C-98AD-F3EB2C5AA95C}" srcOrd="0" destOrd="0" presId="urn:microsoft.com/office/officeart/2008/layout/HexagonCluster"/>
    <dgm:cxn modelId="{A90756CF-D58A-4436-A1FA-B5B9959C4987}" type="presParOf" srcId="{D2768900-319D-4BF4-B339-58F5073FF39B}" destId="{22ED0D43-82AF-4846-AD19-2257D7FC5657}" srcOrd="3" destOrd="0" presId="urn:microsoft.com/office/officeart/2008/layout/HexagonCluster"/>
    <dgm:cxn modelId="{1F6791BB-0AAB-4BFF-8889-1F5CD63DBA8E}" type="presParOf" srcId="{22ED0D43-82AF-4846-AD19-2257D7FC5657}" destId="{C474FFA7-D9C7-43F3-B777-88B3C3B7D57B}" srcOrd="0" destOrd="0" presId="urn:microsoft.com/office/officeart/2008/layout/HexagonCluster"/>
    <dgm:cxn modelId="{EB75CF75-2D1B-4DEE-883D-B18C599A4F57}" type="presParOf" srcId="{D2768900-319D-4BF4-B339-58F5073FF39B}" destId="{634AD58D-609E-49FC-9501-7B0412C32773}" srcOrd="4" destOrd="0" presId="urn:microsoft.com/office/officeart/2008/layout/HexagonCluster"/>
    <dgm:cxn modelId="{1ADC8957-6799-4695-A944-B4BE25F05005}" type="presParOf" srcId="{634AD58D-609E-49FC-9501-7B0412C32773}" destId="{C9878CAC-E828-4ECD-B050-6A48916A97C4}" srcOrd="0" destOrd="0" presId="urn:microsoft.com/office/officeart/2008/layout/HexagonCluster"/>
    <dgm:cxn modelId="{B0925386-DBCF-4B8F-8599-BDF5EF2FED4A}" type="presParOf" srcId="{D2768900-319D-4BF4-B339-58F5073FF39B}" destId="{81EBF9D4-7A3B-4ADC-BD15-DD6663F0CD97}" srcOrd="5" destOrd="0" presId="urn:microsoft.com/office/officeart/2008/layout/HexagonCluster"/>
    <dgm:cxn modelId="{FADD2AF3-5374-4861-8C21-565CA88D1DCF}" type="presParOf" srcId="{81EBF9D4-7A3B-4ADC-BD15-DD6663F0CD97}" destId="{2E86E6CA-675F-4741-99FE-409C82A0687F}" srcOrd="0" destOrd="0" presId="urn:microsoft.com/office/officeart/2008/layout/HexagonCluster"/>
    <dgm:cxn modelId="{FC85372E-1F78-4395-BE15-560EC36F7761}" type="presParOf" srcId="{D2768900-319D-4BF4-B339-58F5073FF39B}" destId="{399A8133-B326-4B50-A8FC-D3D8EC7C9DA0}" srcOrd="6" destOrd="0" presId="urn:microsoft.com/office/officeart/2008/layout/HexagonCluster"/>
    <dgm:cxn modelId="{B156D37F-44B0-4D12-8338-7A2101EFDF23}" type="presParOf" srcId="{399A8133-B326-4B50-A8FC-D3D8EC7C9DA0}" destId="{D413049B-C026-475B-A031-7BA2C5B8E70F}" srcOrd="0" destOrd="0" presId="urn:microsoft.com/office/officeart/2008/layout/HexagonCluster"/>
    <dgm:cxn modelId="{F24F9B69-C403-4FD3-A681-7CE62744504C}" type="presParOf" srcId="{D2768900-319D-4BF4-B339-58F5073FF39B}" destId="{C472E719-0076-4EC2-A47D-04A73089CA6E}" srcOrd="7" destOrd="0" presId="urn:microsoft.com/office/officeart/2008/layout/HexagonCluster"/>
    <dgm:cxn modelId="{9B82A37F-2DC9-415D-BDE5-CAE4F9C993A6}" type="presParOf" srcId="{C472E719-0076-4EC2-A47D-04A73089CA6E}" destId="{644F21D5-C246-4CF1-ACAC-62143BBA4618}" srcOrd="0" destOrd="0" presId="urn:microsoft.com/office/officeart/2008/layout/HexagonCluster"/>
    <dgm:cxn modelId="{CF1F4533-2B8F-4475-BF63-9C2F054AC6C3}" type="presParOf" srcId="{D2768900-319D-4BF4-B339-58F5073FF39B}" destId="{0BCC3C7D-A028-4106-ADD5-459A546B7F14}" srcOrd="8" destOrd="0" presId="urn:microsoft.com/office/officeart/2008/layout/HexagonCluster"/>
    <dgm:cxn modelId="{9E69143A-DC09-4160-80EF-64E9565F5F77}" type="presParOf" srcId="{0BCC3C7D-A028-4106-ADD5-459A546B7F14}" destId="{D01FCCC4-029E-4B40-8D19-B49A25EF8657}" srcOrd="0" destOrd="0" presId="urn:microsoft.com/office/officeart/2008/layout/HexagonCluster"/>
    <dgm:cxn modelId="{BE545CD5-93E0-456D-B539-9B67EE0EEC70}" type="presParOf" srcId="{D2768900-319D-4BF4-B339-58F5073FF39B}" destId="{4C54A410-54E1-4F9E-ACCA-38910EFF9306}" srcOrd="9" destOrd="0" presId="urn:microsoft.com/office/officeart/2008/layout/HexagonCluster"/>
    <dgm:cxn modelId="{9805C8F1-DE5D-4405-86F4-D9ADF45C8942}" type="presParOf" srcId="{4C54A410-54E1-4F9E-ACCA-38910EFF9306}" destId="{707AED02-902C-48D2-9C08-4D58B24B2C07}" srcOrd="0" destOrd="0" presId="urn:microsoft.com/office/officeart/2008/layout/HexagonCluster"/>
    <dgm:cxn modelId="{53E1C227-E88D-41A8-ABCB-5265D9AC463C}" type="presParOf" srcId="{D2768900-319D-4BF4-B339-58F5073FF39B}" destId="{D98D1845-C637-4E98-8A7A-5F9D361A0066}" srcOrd="10" destOrd="0" presId="urn:microsoft.com/office/officeart/2008/layout/HexagonCluster"/>
    <dgm:cxn modelId="{C2811B5B-ED58-4A18-97A9-D12B9C568563}" type="presParOf" srcId="{D98D1845-C637-4E98-8A7A-5F9D361A0066}" destId="{4E8860A9-CD5A-49A7-8504-46AF6837060A}" srcOrd="0" destOrd="0" presId="urn:microsoft.com/office/officeart/2008/layout/HexagonCluster"/>
    <dgm:cxn modelId="{C743E7CC-0384-4EC5-9237-63FEEFBEF642}" type="presParOf" srcId="{D2768900-319D-4BF4-B339-58F5073FF39B}" destId="{22884040-A9DD-49D4-84A2-3C55782945CB}" srcOrd="11" destOrd="0" presId="urn:microsoft.com/office/officeart/2008/layout/HexagonCluster"/>
    <dgm:cxn modelId="{E83A901C-9311-4DC5-8031-8288C01AF988}" type="presParOf" srcId="{22884040-A9DD-49D4-84A2-3C55782945CB}" destId="{D14D383E-A53F-4015-9057-2D858EC55C39}" srcOrd="0" destOrd="0" presId="urn:microsoft.com/office/officeart/2008/layout/HexagonCluster"/>
    <dgm:cxn modelId="{73BDFA14-B847-4753-BA7E-4029FA9E2825}" type="presParOf" srcId="{D2768900-319D-4BF4-B339-58F5073FF39B}" destId="{FE0BE647-DC72-4EC8-BFB7-9DF52BBE9254}" srcOrd="12" destOrd="0" presId="urn:microsoft.com/office/officeart/2008/layout/HexagonCluster"/>
    <dgm:cxn modelId="{DC465C2F-51EB-4935-8961-083816612822}" type="presParOf" srcId="{FE0BE647-DC72-4EC8-BFB7-9DF52BBE9254}" destId="{0C0A5041-9D71-4521-9811-49C57697C9EE}" srcOrd="0" destOrd="0" presId="urn:microsoft.com/office/officeart/2008/layout/HexagonCluster"/>
    <dgm:cxn modelId="{1E6FD864-CC8D-4373-AEEF-7344B777F769}" type="presParOf" srcId="{D2768900-319D-4BF4-B339-58F5073FF39B}" destId="{3DA08FB8-E368-4E5B-BA52-FFDBCC08AC63}" srcOrd="13" destOrd="0" presId="urn:microsoft.com/office/officeart/2008/layout/HexagonCluster"/>
    <dgm:cxn modelId="{FD4D7974-D697-4FF7-B9A2-478CF91707A8}" type="presParOf" srcId="{3DA08FB8-E368-4E5B-BA52-FFDBCC08AC63}" destId="{0341722A-C3A2-47CD-917D-6D695C566ADB}" srcOrd="0" destOrd="0" presId="urn:microsoft.com/office/officeart/2008/layout/HexagonCluster"/>
    <dgm:cxn modelId="{C4CCEC17-13AF-4EE2-8BF8-ACCCE54CCAA0}" type="presParOf" srcId="{D2768900-319D-4BF4-B339-58F5073FF39B}" destId="{1B01ED15-36E4-4B1E-A350-BA909565533D}" srcOrd="14" destOrd="0" presId="urn:microsoft.com/office/officeart/2008/layout/HexagonCluster"/>
    <dgm:cxn modelId="{701A9E34-B4E4-4973-9E1E-707EBFE6833A}" type="presParOf" srcId="{1B01ED15-36E4-4B1E-A350-BA909565533D}" destId="{1445FA7A-25DC-43F5-A588-77AC26447D72}" srcOrd="0" destOrd="0" presId="urn:microsoft.com/office/officeart/2008/layout/HexagonCluster"/>
    <dgm:cxn modelId="{91E612A3-C48E-46A7-B21B-3B230AE99277}" type="presParOf" srcId="{D2768900-319D-4BF4-B339-58F5073FF39B}" destId="{2769BA73-75BC-456A-8A81-7029BB135FDC}" srcOrd="15" destOrd="0" presId="urn:microsoft.com/office/officeart/2008/layout/HexagonCluster"/>
    <dgm:cxn modelId="{73791208-723E-46C8-B5B8-7547F863B981}" type="presParOf" srcId="{2769BA73-75BC-456A-8A81-7029BB135FDC}" destId="{40CF4B40-4AFA-43D8-A912-2CDF8FADA4A9}" srcOrd="0" destOrd="0" presId="urn:microsoft.com/office/officeart/2008/layout/HexagonCluster"/>
    <dgm:cxn modelId="{4826157E-590D-4E09-BF84-D30DC6704A51}" type="presParOf" srcId="{D2768900-319D-4BF4-B339-58F5073FF39B}" destId="{2675D90B-09AA-444F-9AFA-98B0FF2B8D94}" srcOrd="16" destOrd="0" presId="urn:microsoft.com/office/officeart/2008/layout/HexagonCluster"/>
    <dgm:cxn modelId="{6FC08E93-22C7-4DFA-8304-080A93820834}" type="presParOf" srcId="{2675D90B-09AA-444F-9AFA-98B0FF2B8D94}" destId="{6543B06F-8B30-48A3-911A-8752CA25B216}" srcOrd="0" destOrd="0" presId="urn:microsoft.com/office/officeart/2008/layout/HexagonCluster"/>
    <dgm:cxn modelId="{48B04F69-327D-4AEC-853F-FD2CB5497228}" type="presParOf" srcId="{D2768900-319D-4BF4-B339-58F5073FF39B}" destId="{223C54FB-4CE5-485F-B3DF-96881E60CEE0}" srcOrd="17" destOrd="0" presId="urn:microsoft.com/office/officeart/2008/layout/HexagonCluster"/>
    <dgm:cxn modelId="{EEA79D7C-3E63-4E1C-80E1-6528438E2AF1}" type="presParOf" srcId="{223C54FB-4CE5-485F-B3DF-96881E60CEE0}" destId="{0DE19D9F-AFDD-4733-92F3-6F32FA8E5402}" srcOrd="0" destOrd="0" presId="urn:microsoft.com/office/officeart/2008/layout/HexagonCluster"/>
    <dgm:cxn modelId="{A9A4A7C7-5ACD-4431-A7C9-3E88F73A527B}" type="presParOf" srcId="{D2768900-319D-4BF4-B339-58F5073FF39B}" destId="{DC10C4DC-8668-4D27-8490-938192D72F01}" srcOrd="18" destOrd="0" presId="urn:microsoft.com/office/officeart/2008/layout/HexagonCluster"/>
    <dgm:cxn modelId="{11276E3A-BC98-49A5-954F-ED89AD9BB53D}" type="presParOf" srcId="{DC10C4DC-8668-4D27-8490-938192D72F01}" destId="{E14DD1D8-03B1-41A8-B4A5-90185BB77D63}" srcOrd="0" destOrd="0" presId="urn:microsoft.com/office/officeart/2008/layout/HexagonCluster"/>
    <dgm:cxn modelId="{5ED13257-F928-4EE6-9FC6-720C3F6B56A9}" type="presParOf" srcId="{D2768900-319D-4BF4-B339-58F5073FF39B}" destId="{01D3A4AD-EEDF-4584-8105-86B138A733A1}" srcOrd="19" destOrd="0" presId="urn:microsoft.com/office/officeart/2008/layout/HexagonCluster"/>
    <dgm:cxn modelId="{F17DC318-0A90-4825-AA7D-302FAFD91349}" type="presParOf" srcId="{01D3A4AD-EEDF-4584-8105-86B138A733A1}" destId="{67016E6E-D622-40A0-A376-B1671A5669D7}" srcOrd="0" destOrd="0" presId="urn:microsoft.com/office/officeart/2008/layout/HexagonCluster"/>
    <dgm:cxn modelId="{4DDA5827-5838-43A1-ADFA-1E0A9DA021DC}" type="presParOf" srcId="{D2768900-319D-4BF4-B339-58F5073FF39B}" destId="{194B1EEB-F129-4933-9D73-CBE7471720A4}" srcOrd="20" destOrd="0" presId="urn:microsoft.com/office/officeart/2008/layout/HexagonCluster"/>
    <dgm:cxn modelId="{9E0CEA0E-5F83-42D7-A17C-EF6F907A3E70}" type="presParOf" srcId="{194B1EEB-F129-4933-9D73-CBE7471720A4}" destId="{8AF416B7-71E1-4393-95B5-034CE938514F}" srcOrd="0" destOrd="0" presId="urn:microsoft.com/office/officeart/2008/layout/HexagonCluster"/>
    <dgm:cxn modelId="{E172203D-50B3-4A3B-8CA3-EC525738DDA6}" type="presParOf" srcId="{D2768900-319D-4BF4-B339-58F5073FF39B}" destId="{7A5EA6BD-3D7F-423E-95E5-036F05A0ADF5}" srcOrd="21" destOrd="0" presId="urn:microsoft.com/office/officeart/2008/layout/HexagonCluster"/>
    <dgm:cxn modelId="{8AC6924C-6B11-4DD1-B88E-1ACA4B2B99E2}" type="presParOf" srcId="{7A5EA6BD-3D7F-423E-95E5-036F05A0ADF5}" destId="{4EE9EFFF-3193-42F5-977F-CBA7B07D5AAF}" srcOrd="0" destOrd="0" presId="urn:microsoft.com/office/officeart/2008/layout/HexagonCluster"/>
    <dgm:cxn modelId="{1B9F1DF8-4DBD-43C4-8EB6-86CF76B0C75F}" type="presParOf" srcId="{D2768900-319D-4BF4-B339-58F5073FF39B}" destId="{F989D068-440F-461B-9299-753AC1D49875}" srcOrd="22" destOrd="0" presId="urn:microsoft.com/office/officeart/2008/layout/HexagonCluster"/>
    <dgm:cxn modelId="{615E6B7E-A01B-4609-B65D-91309505D4F0}" type="presParOf" srcId="{F989D068-440F-461B-9299-753AC1D49875}" destId="{90DD95B2-92F8-406C-A2E7-E4350E93769E}" srcOrd="0" destOrd="0" presId="urn:microsoft.com/office/officeart/2008/layout/HexagonCluster"/>
    <dgm:cxn modelId="{AC97BA04-5CAB-4AC0-A259-45001123F558}" type="presParOf" srcId="{D2768900-319D-4BF4-B339-58F5073FF39B}" destId="{3C8C8BB4-E170-415E-BD18-44E66690EA25}" srcOrd="23" destOrd="0" presId="urn:microsoft.com/office/officeart/2008/layout/HexagonCluster"/>
    <dgm:cxn modelId="{B2E6C641-0975-49D4-9729-0FA850DE5DD8}" type="presParOf" srcId="{3C8C8BB4-E170-415E-BD18-44E66690EA25}" destId="{35C57EF9-12BF-4259-8546-2A28F183981C}" srcOrd="0" destOrd="0" presId="urn:microsoft.com/office/officeart/2008/layout/HexagonCluster"/>
    <dgm:cxn modelId="{F064E669-55D0-4963-B1E4-223D8767D0F9}" type="presParOf" srcId="{D2768900-319D-4BF4-B339-58F5073FF39B}" destId="{3D17CD7F-7C6D-4A92-8C57-DA14ABFD62BD}" srcOrd="24" destOrd="0" presId="urn:microsoft.com/office/officeart/2008/layout/HexagonCluster"/>
    <dgm:cxn modelId="{6582EBC1-604E-4D39-B12B-A3B4BC4E5266}" type="presParOf" srcId="{3D17CD7F-7C6D-4A92-8C57-DA14ABFD62BD}" destId="{B89D24E9-230C-446E-9D39-FEB29D235730}" srcOrd="0" destOrd="0" presId="urn:microsoft.com/office/officeart/2008/layout/HexagonCluster"/>
    <dgm:cxn modelId="{25A0FA03-D9D7-42D9-85E5-6419E4C78E7B}" type="presParOf" srcId="{D2768900-319D-4BF4-B339-58F5073FF39B}" destId="{80764F32-1F4D-46B8-9E9C-4F535895A323}" srcOrd="25" destOrd="0" presId="urn:microsoft.com/office/officeart/2008/layout/HexagonCluster"/>
    <dgm:cxn modelId="{CD2C81E9-A169-4C01-AF76-C976B21691CF}" type="presParOf" srcId="{80764F32-1F4D-46B8-9E9C-4F535895A323}" destId="{FB77241A-6761-4892-98E1-70AE6EAF616A}" srcOrd="0" destOrd="0" presId="urn:microsoft.com/office/officeart/2008/layout/HexagonCluster"/>
    <dgm:cxn modelId="{2CB5A902-22F8-4936-9366-877894573D31}" type="presParOf" srcId="{D2768900-319D-4BF4-B339-58F5073FF39B}" destId="{D56B567A-C4F0-48BA-A554-CC9109797284}" srcOrd="26" destOrd="0" presId="urn:microsoft.com/office/officeart/2008/layout/HexagonCluster"/>
    <dgm:cxn modelId="{A69AC8A3-8903-44A0-A12A-12A4B39FC1AB}" type="presParOf" srcId="{D56B567A-C4F0-48BA-A554-CC9109797284}" destId="{DDCB15B4-6F51-45C8-8518-416C5995D152}" srcOrd="0" destOrd="0" presId="urn:microsoft.com/office/officeart/2008/layout/HexagonCluster"/>
    <dgm:cxn modelId="{12D0C6A2-8E6C-44EE-ACD4-19E5C84A626F}" type="presParOf" srcId="{D2768900-319D-4BF4-B339-58F5073FF39B}" destId="{5C2F9D94-E633-455E-9EEF-C034BCAD505C}" srcOrd="27" destOrd="0" presId="urn:microsoft.com/office/officeart/2008/layout/HexagonCluster"/>
    <dgm:cxn modelId="{8873DD7F-1978-49AF-B469-18915BA240BF}" type="presParOf" srcId="{5C2F9D94-E633-455E-9EEF-C034BCAD505C}" destId="{0EE00F29-8EB5-47F0-9DD8-7AD43F76C2B2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09E6D80-DEEA-4F98-BCBD-49D3E965D1D8}" type="doc">
      <dgm:prSet loTypeId="urn:microsoft.com/office/officeart/2008/layout/HexagonCluster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F8503229-1026-459B-9E32-1E8B7E7B42A3}">
      <dgm:prSet phldrT="[Texte]"/>
      <dgm:spPr/>
      <dgm:t>
        <a:bodyPr/>
        <a:lstStyle/>
        <a:p>
          <a:r>
            <a:rPr lang="fr-FR" dirty="0" smtClean="0"/>
            <a:t>Les moments de qualité</a:t>
          </a:r>
          <a:endParaRPr lang="fr-FR" dirty="0"/>
        </a:p>
      </dgm:t>
    </dgm:pt>
    <dgm:pt modelId="{D065FBD4-057A-4902-93E7-FFB8E0AE8A68}" type="parTrans" cxnId="{44D4EFEC-5F39-460E-8572-52C2FB49FF14}">
      <dgm:prSet/>
      <dgm:spPr/>
      <dgm:t>
        <a:bodyPr/>
        <a:lstStyle/>
        <a:p>
          <a:endParaRPr lang="fr-FR"/>
        </a:p>
      </dgm:t>
    </dgm:pt>
    <dgm:pt modelId="{9B7BC387-10D2-406D-B512-9CA718539760}" type="sibTrans" cxnId="{44D4EFEC-5F39-460E-8572-52C2FB49FF14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</dgm:spPr>
      <dgm:t>
        <a:bodyPr/>
        <a:lstStyle/>
        <a:p>
          <a:endParaRPr lang="fr-FR"/>
        </a:p>
      </dgm:t>
    </dgm:pt>
    <dgm:pt modelId="{10F8D0B6-D109-4BF2-AF23-6E40BB6B8543}">
      <dgm:prSet phldrT="[Texte]"/>
      <dgm:spPr/>
      <dgm:t>
        <a:bodyPr/>
        <a:lstStyle/>
        <a:p>
          <a:r>
            <a:rPr lang="fr-FR" dirty="0" smtClean="0"/>
            <a:t>Les cadeaux</a:t>
          </a:r>
          <a:endParaRPr lang="fr-FR" dirty="0"/>
        </a:p>
      </dgm:t>
    </dgm:pt>
    <dgm:pt modelId="{878CA306-51F2-4DE8-9942-3826C6F79299}" type="parTrans" cxnId="{701DC608-5800-45DB-848F-BDA533F345AF}">
      <dgm:prSet/>
      <dgm:spPr/>
      <dgm:t>
        <a:bodyPr/>
        <a:lstStyle/>
        <a:p>
          <a:endParaRPr lang="fr-FR"/>
        </a:p>
      </dgm:t>
    </dgm:pt>
    <dgm:pt modelId="{247887F3-6A64-4635-9829-ACCD3B66B7CA}" type="sibTrans" cxnId="{701DC608-5800-45DB-848F-BDA533F345AF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38000" b="-38000"/>
          </a:stretch>
        </a:blipFill>
      </dgm:spPr>
      <dgm:t>
        <a:bodyPr/>
        <a:lstStyle/>
        <a:p>
          <a:endParaRPr lang="fr-FR"/>
        </a:p>
      </dgm:t>
    </dgm:pt>
    <dgm:pt modelId="{F8FD3314-FC20-4553-8B91-3DEB60AEBE16}">
      <dgm:prSet phldrT="[Texte]"/>
      <dgm:spPr/>
      <dgm:t>
        <a:bodyPr/>
        <a:lstStyle/>
        <a:p>
          <a:r>
            <a:rPr lang="fr-FR" dirty="0" smtClean="0"/>
            <a:t>Les paroles valorisantes</a:t>
          </a:r>
          <a:endParaRPr lang="fr-FR" dirty="0"/>
        </a:p>
      </dgm:t>
    </dgm:pt>
    <dgm:pt modelId="{327F8680-B355-44A0-AA14-E1B8374820A8}" type="parTrans" cxnId="{63112B07-5F22-4F7D-9B70-7862CEBA5AAF}">
      <dgm:prSet/>
      <dgm:spPr/>
      <dgm:t>
        <a:bodyPr/>
        <a:lstStyle/>
        <a:p>
          <a:endParaRPr lang="fr-FR"/>
        </a:p>
      </dgm:t>
    </dgm:pt>
    <dgm:pt modelId="{781CDAE6-9DB7-487E-AF5C-9BEBD1D7D5E3}" type="sibTrans" cxnId="{63112B07-5F22-4F7D-9B70-7862CEBA5AAF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  <dgm:t>
        <a:bodyPr/>
        <a:lstStyle/>
        <a:p>
          <a:endParaRPr lang="fr-FR"/>
        </a:p>
      </dgm:t>
    </dgm:pt>
    <dgm:pt modelId="{4C92C0D7-26AB-45DF-827C-6039B41EF423}">
      <dgm:prSet/>
      <dgm:spPr/>
      <dgm:t>
        <a:bodyPr/>
        <a:lstStyle/>
        <a:p>
          <a:endParaRPr lang="fr-FR" dirty="0"/>
        </a:p>
      </dgm:t>
    </dgm:pt>
    <dgm:pt modelId="{98D335AC-6FE1-4D67-879A-D588E486CF70}" type="parTrans" cxnId="{B1B98F1E-0696-4517-88E0-A28EF50D5825}">
      <dgm:prSet/>
      <dgm:spPr/>
      <dgm:t>
        <a:bodyPr/>
        <a:lstStyle/>
        <a:p>
          <a:endParaRPr lang="fr-FR"/>
        </a:p>
      </dgm:t>
    </dgm:pt>
    <dgm:pt modelId="{2D1141B7-CB3E-40BE-B51D-4B7B12247805}" type="sibTrans" cxnId="{B1B98F1E-0696-4517-88E0-A28EF50D5825}">
      <dgm:prSet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  <dgm:t>
        <a:bodyPr/>
        <a:lstStyle/>
        <a:p>
          <a:endParaRPr lang="fr-FR"/>
        </a:p>
      </dgm:t>
    </dgm:pt>
    <dgm:pt modelId="{9C32EC30-8DEA-4A5F-A07E-764D7593CD08}">
      <dgm:prSet/>
      <dgm:spPr/>
      <dgm:t>
        <a:bodyPr/>
        <a:lstStyle/>
        <a:p>
          <a:endParaRPr lang="fr-FR" dirty="0"/>
        </a:p>
      </dgm:t>
    </dgm:pt>
    <dgm:pt modelId="{CA16FD9A-686D-4BBC-A5C9-4AB6AEBF02C0}" type="parTrans" cxnId="{401EC0BE-42FC-4A78-8066-E6A0A6FB0D85}">
      <dgm:prSet/>
      <dgm:spPr/>
      <dgm:t>
        <a:bodyPr/>
        <a:lstStyle/>
        <a:p>
          <a:endParaRPr lang="fr-FR"/>
        </a:p>
      </dgm:t>
    </dgm:pt>
    <dgm:pt modelId="{15756E66-E34C-49E2-BB9F-75AA25E0AC00}" type="sibTrans" cxnId="{401EC0BE-42FC-4A78-8066-E6A0A6FB0D85}">
      <dgm:prSet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fr-FR"/>
        </a:p>
      </dgm:t>
    </dgm:pt>
    <dgm:pt modelId="{6C1474B4-421E-4158-92E2-50EBFAC66EE9}">
      <dgm:prSet/>
      <dgm:spPr/>
      <dgm:t>
        <a:bodyPr/>
        <a:lstStyle/>
        <a:p>
          <a:endParaRPr lang="fr-FR" dirty="0"/>
        </a:p>
      </dgm:t>
    </dgm:pt>
    <dgm:pt modelId="{8488DE9F-8797-4508-ABA9-A8409D76E954}" type="parTrans" cxnId="{FA3F9D33-659F-4556-93C2-7AE56D12648B}">
      <dgm:prSet/>
      <dgm:spPr/>
      <dgm:t>
        <a:bodyPr/>
        <a:lstStyle/>
        <a:p>
          <a:endParaRPr lang="fr-FR"/>
        </a:p>
      </dgm:t>
    </dgm:pt>
    <dgm:pt modelId="{F05E65DC-9B96-46E1-9F1D-33C286EEBA03}" type="sibTrans" cxnId="{FA3F9D33-659F-4556-93C2-7AE56D12648B}">
      <dgm:prSet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  <dgm:t>
        <a:bodyPr/>
        <a:lstStyle/>
        <a:p>
          <a:endParaRPr lang="fr-FR"/>
        </a:p>
      </dgm:t>
    </dgm:pt>
    <dgm:pt modelId="{9CDCCFEE-1A79-49DF-8B3F-87DB3D938054}">
      <dgm:prSet/>
      <dgm:spPr/>
      <dgm:t>
        <a:bodyPr/>
        <a:lstStyle/>
        <a:p>
          <a:endParaRPr lang="fr-FR" dirty="0"/>
        </a:p>
      </dgm:t>
    </dgm:pt>
    <dgm:pt modelId="{E5C61A6F-BD75-4F38-983F-23A92D92A5FA}" type="sibTrans" cxnId="{F0C3BC2E-196D-46EE-86C0-129D06D05A9D}">
      <dgm:prSet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fr-FR"/>
        </a:p>
      </dgm:t>
    </dgm:pt>
    <dgm:pt modelId="{D77F0774-342A-44ED-B5B7-9C3D1BA45DC0}" type="parTrans" cxnId="{F0C3BC2E-196D-46EE-86C0-129D06D05A9D}">
      <dgm:prSet/>
      <dgm:spPr/>
      <dgm:t>
        <a:bodyPr/>
        <a:lstStyle/>
        <a:p>
          <a:endParaRPr lang="fr-FR"/>
        </a:p>
      </dgm:t>
    </dgm:pt>
    <dgm:pt modelId="{D2768900-319D-4BF4-B339-58F5073FF39B}" type="pres">
      <dgm:prSet presAssocID="{709E6D80-DEEA-4F98-BCBD-49D3E965D1D8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fr-FR"/>
        </a:p>
      </dgm:t>
    </dgm:pt>
    <dgm:pt modelId="{A044847E-2F81-4E37-A55E-3DF762C7D603}" type="pres">
      <dgm:prSet presAssocID="{9CDCCFEE-1A79-49DF-8B3F-87DB3D938054}" presName="text1" presStyleCnt="0"/>
      <dgm:spPr/>
    </dgm:pt>
    <dgm:pt modelId="{8DCC0991-1C70-410D-B03E-C846C226B6CA}" type="pres">
      <dgm:prSet presAssocID="{9CDCCFEE-1A79-49DF-8B3F-87DB3D938054}" presName="textRepeatNode" presStyleLbl="alignNode1" presStyleIdx="0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AA9F266-4A15-413D-B1D6-6C2CF398AF2B}" type="pres">
      <dgm:prSet presAssocID="{9CDCCFEE-1A79-49DF-8B3F-87DB3D938054}" presName="textaccent1" presStyleCnt="0"/>
      <dgm:spPr/>
    </dgm:pt>
    <dgm:pt modelId="{020A910B-558F-41A7-89BB-D18250063948}" type="pres">
      <dgm:prSet presAssocID="{9CDCCFEE-1A79-49DF-8B3F-87DB3D938054}" presName="accentRepeatNode" presStyleLbl="solidAlignAcc1" presStyleIdx="0" presStyleCnt="14"/>
      <dgm:spPr/>
    </dgm:pt>
    <dgm:pt modelId="{EE46D0E5-8523-4022-8798-70EF44B70D44}" type="pres">
      <dgm:prSet presAssocID="{E5C61A6F-BD75-4F38-983F-23A92D92A5FA}" presName="image1" presStyleCnt="0"/>
      <dgm:spPr/>
    </dgm:pt>
    <dgm:pt modelId="{BE5FD9DC-F90B-4F4C-98AD-F3EB2C5AA95C}" type="pres">
      <dgm:prSet presAssocID="{E5C61A6F-BD75-4F38-983F-23A92D92A5FA}" presName="imageRepeatNode" presStyleLbl="alignAcc1" presStyleIdx="0" presStyleCnt="7"/>
      <dgm:spPr/>
      <dgm:t>
        <a:bodyPr/>
        <a:lstStyle/>
        <a:p>
          <a:endParaRPr lang="fr-FR"/>
        </a:p>
      </dgm:t>
    </dgm:pt>
    <dgm:pt modelId="{22ED0D43-82AF-4846-AD19-2257D7FC5657}" type="pres">
      <dgm:prSet presAssocID="{E5C61A6F-BD75-4F38-983F-23A92D92A5FA}" presName="imageaccent1" presStyleCnt="0"/>
      <dgm:spPr/>
    </dgm:pt>
    <dgm:pt modelId="{C474FFA7-D9C7-43F3-B777-88B3C3B7D57B}" type="pres">
      <dgm:prSet presAssocID="{E5C61A6F-BD75-4F38-983F-23A92D92A5FA}" presName="accentRepeatNode" presStyleLbl="solidAlignAcc1" presStyleIdx="1" presStyleCnt="14"/>
      <dgm:spPr/>
    </dgm:pt>
    <dgm:pt modelId="{634AD58D-609E-49FC-9501-7B0412C32773}" type="pres">
      <dgm:prSet presAssocID="{4C92C0D7-26AB-45DF-827C-6039B41EF423}" presName="text2" presStyleCnt="0"/>
      <dgm:spPr/>
    </dgm:pt>
    <dgm:pt modelId="{C9878CAC-E828-4ECD-B050-6A48916A97C4}" type="pres">
      <dgm:prSet presAssocID="{4C92C0D7-26AB-45DF-827C-6039B41EF423}" presName="textRepeatNode" presStyleLbl="alignNode1" presStyleIdx="1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1EBF9D4-7A3B-4ADC-BD15-DD6663F0CD97}" type="pres">
      <dgm:prSet presAssocID="{4C92C0D7-26AB-45DF-827C-6039B41EF423}" presName="textaccent2" presStyleCnt="0"/>
      <dgm:spPr/>
    </dgm:pt>
    <dgm:pt modelId="{2E86E6CA-675F-4741-99FE-409C82A0687F}" type="pres">
      <dgm:prSet presAssocID="{4C92C0D7-26AB-45DF-827C-6039B41EF423}" presName="accentRepeatNode" presStyleLbl="solidAlignAcc1" presStyleIdx="2" presStyleCnt="14"/>
      <dgm:spPr/>
    </dgm:pt>
    <dgm:pt modelId="{399A8133-B326-4B50-A8FC-D3D8EC7C9DA0}" type="pres">
      <dgm:prSet presAssocID="{2D1141B7-CB3E-40BE-B51D-4B7B12247805}" presName="image2" presStyleCnt="0"/>
      <dgm:spPr/>
    </dgm:pt>
    <dgm:pt modelId="{D413049B-C026-475B-A031-7BA2C5B8E70F}" type="pres">
      <dgm:prSet presAssocID="{2D1141B7-CB3E-40BE-B51D-4B7B12247805}" presName="imageRepeatNode" presStyleLbl="alignAcc1" presStyleIdx="1" presStyleCnt="7"/>
      <dgm:spPr/>
      <dgm:t>
        <a:bodyPr/>
        <a:lstStyle/>
        <a:p>
          <a:endParaRPr lang="fr-FR"/>
        </a:p>
      </dgm:t>
    </dgm:pt>
    <dgm:pt modelId="{C472E719-0076-4EC2-A47D-04A73089CA6E}" type="pres">
      <dgm:prSet presAssocID="{2D1141B7-CB3E-40BE-B51D-4B7B12247805}" presName="imageaccent2" presStyleCnt="0"/>
      <dgm:spPr/>
    </dgm:pt>
    <dgm:pt modelId="{644F21D5-C246-4CF1-ACAC-62143BBA4618}" type="pres">
      <dgm:prSet presAssocID="{2D1141B7-CB3E-40BE-B51D-4B7B12247805}" presName="accentRepeatNode" presStyleLbl="solidAlignAcc1" presStyleIdx="3" presStyleCnt="14"/>
      <dgm:spPr/>
    </dgm:pt>
    <dgm:pt modelId="{0BCC3C7D-A028-4106-ADD5-459A546B7F14}" type="pres">
      <dgm:prSet presAssocID="{9C32EC30-8DEA-4A5F-A07E-764D7593CD08}" presName="text3" presStyleCnt="0"/>
      <dgm:spPr/>
    </dgm:pt>
    <dgm:pt modelId="{D01FCCC4-029E-4B40-8D19-B49A25EF8657}" type="pres">
      <dgm:prSet presAssocID="{9C32EC30-8DEA-4A5F-A07E-764D7593CD08}" presName="textRepeatNode" presStyleLbl="alignNode1" presStyleIdx="2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C54A410-54E1-4F9E-ACCA-38910EFF9306}" type="pres">
      <dgm:prSet presAssocID="{9C32EC30-8DEA-4A5F-A07E-764D7593CD08}" presName="textaccent3" presStyleCnt="0"/>
      <dgm:spPr/>
    </dgm:pt>
    <dgm:pt modelId="{707AED02-902C-48D2-9C08-4D58B24B2C07}" type="pres">
      <dgm:prSet presAssocID="{9C32EC30-8DEA-4A5F-A07E-764D7593CD08}" presName="accentRepeatNode" presStyleLbl="solidAlignAcc1" presStyleIdx="4" presStyleCnt="14"/>
      <dgm:spPr/>
    </dgm:pt>
    <dgm:pt modelId="{D98D1845-C637-4E98-8A7A-5F9D361A0066}" type="pres">
      <dgm:prSet presAssocID="{15756E66-E34C-49E2-BB9F-75AA25E0AC00}" presName="image3" presStyleCnt="0"/>
      <dgm:spPr/>
    </dgm:pt>
    <dgm:pt modelId="{4E8860A9-CD5A-49A7-8504-46AF6837060A}" type="pres">
      <dgm:prSet presAssocID="{15756E66-E34C-49E2-BB9F-75AA25E0AC00}" presName="imageRepeatNode" presStyleLbl="alignAcc1" presStyleIdx="2" presStyleCnt="7"/>
      <dgm:spPr/>
      <dgm:t>
        <a:bodyPr/>
        <a:lstStyle/>
        <a:p>
          <a:endParaRPr lang="fr-FR"/>
        </a:p>
      </dgm:t>
    </dgm:pt>
    <dgm:pt modelId="{22884040-A9DD-49D4-84A2-3C55782945CB}" type="pres">
      <dgm:prSet presAssocID="{15756E66-E34C-49E2-BB9F-75AA25E0AC00}" presName="imageaccent3" presStyleCnt="0"/>
      <dgm:spPr/>
    </dgm:pt>
    <dgm:pt modelId="{D14D383E-A53F-4015-9057-2D858EC55C39}" type="pres">
      <dgm:prSet presAssocID="{15756E66-E34C-49E2-BB9F-75AA25E0AC00}" presName="accentRepeatNode" presStyleLbl="solidAlignAcc1" presStyleIdx="5" presStyleCnt="14"/>
      <dgm:spPr/>
    </dgm:pt>
    <dgm:pt modelId="{FE0BE647-DC72-4EC8-BFB7-9DF52BBE9254}" type="pres">
      <dgm:prSet presAssocID="{F8503229-1026-459B-9E32-1E8B7E7B42A3}" presName="text4" presStyleCnt="0"/>
      <dgm:spPr/>
    </dgm:pt>
    <dgm:pt modelId="{0C0A5041-9D71-4521-9811-49C57697C9EE}" type="pres">
      <dgm:prSet presAssocID="{F8503229-1026-459B-9E32-1E8B7E7B42A3}" presName="textRepeatNode" presStyleLbl="alignNode1" presStyleIdx="3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DA08FB8-E368-4E5B-BA52-FFDBCC08AC63}" type="pres">
      <dgm:prSet presAssocID="{F8503229-1026-459B-9E32-1E8B7E7B42A3}" presName="textaccent4" presStyleCnt="0"/>
      <dgm:spPr/>
    </dgm:pt>
    <dgm:pt modelId="{0341722A-C3A2-47CD-917D-6D695C566ADB}" type="pres">
      <dgm:prSet presAssocID="{F8503229-1026-459B-9E32-1E8B7E7B42A3}" presName="accentRepeatNode" presStyleLbl="solidAlignAcc1" presStyleIdx="6" presStyleCnt="14"/>
      <dgm:spPr/>
    </dgm:pt>
    <dgm:pt modelId="{1B01ED15-36E4-4B1E-A350-BA909565533D}" type="pres">
      <dgm:prSet presAssocID="{9B7BC387-10D2-406D-B512-9CA718539760}" presName="image4" presStyleCnt="0"/>
      <dgm:spPr/>
    </dgm:pt>
    <dgm:pt modelId="{1445FA7A-25DC-43F5-A588-77AC26447D72}" type="pres">
      <dgm:prSet presAssocID="{9B7BC387-10D2-406D-B512-9CA718539760}" presName="imageRepeatNode" presStyleLbl="alignAcc1" presStyleIdx="3" presStyleCnt="7" custLinFactNeighborX="564"/>
      <dgm:spPr/>
      <dgm:t>
        <a:bodyPr/>
        <a:lstStyle/>
        <a:p>
          <a:endParaRPr lang="fr-FR"/>
        </a:p>
      </dgm:t>
    </dgm:pt>
    <dgm:pt modelId="{2769BA73-75BC-456A-8A81-7029BB135FDC}" type="pres">
      <dgm:prSet presAssocID="{9B7BC387-10D2-406D-B512-9CA718539760}" presName="imageaccent4" presStyleCnt="0"/>
      <dgm:spPr/>
    </dgm:pt>
    <dgm:pt modelId="{40CF4B40-4AFA-43D8-A912-2CDF8FADA4A9}" type="pres">
      <dgm:prSet presAssocID="{9B7BC387-10D2-406D-B512-9CA718539760}" presName="accentRepeatNode" presStyleLbl="solidAlignAcc1" presStyleIdx="7" presStyleCnt="14"/>
      <dgm:spPr/>
    </dgm:pt>
    <dgm:pt modelId="{2675D90B-09AA-444F-9AFA-98B0FF2B8D94}" type="pres">
      <dgm:prSet presAssocID="{6C1474B4-421E-4158-92E2-50EBFAC66EE9}" presName="text5" presStyleCnt="0"/>
      <dgm:spPr/>
    </dgm:pt>
    <dgm:pt modelId="{6543B06F-8B30-48A3-911A-8752CA25B216}" type="pres">
      <dgm:prSet presAssocID="{6C1474B4-421E-4158-92E2-50EBFAC66EE9}" presName="textRepeatNode" presStyleLbl="alignNode1" presStyleIdx="4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23C54FB-4CE5-485F-B3DF-96881E60CEE0}" type="pres">
      <dgm:prSet presAssocID="{6C1474B4-421E-4158-92E2-50EBFAC66EE9}" presName="textaccent5" presStyleCnt="0"/>
      <dgm:spPr/>
    </dgm:pt>
    <dgm:pt modelId="{0DE19D9F-AFDD-4733-92F3-6F32FA8E5402}" type="pres">
      <dgm:prSet presAssocID="{6C1474B4-421E-4158-92E2-50EBFAC66EE9}" presName="accentRepeatNode" presStyleLbl="solidAlignAcc1" presStyleIdx="8" presStyleCnt="14"/>
      <dgm:spPr/>
    </dgm:pt>
    <dgm:pt modelId="{DC10C4DC-8668-4D27-8490-938192D72F01}" type="pres">
      <dgm:prSet presAssocID="{F05E65DC-9B96-46E1-9F1D-33C286EEBA03}" presName="image5" presStyleCnt="0"/>
      <dgm:spPr/>
    </dgm:pt>
    <dgm:pt modelId="{E14DD1D8-03B1-41A8-B4A5-90185BB77D63}" type="pres">
      <dgm:prSet presAssocID="{F05E65DC-9B96-46E1-9F1D-33C286EEBA03}" presName="imageRepeatNode" presStyleLbl="alignAcc1" presStyleIdx="4" presStyleCnt="7"/>
      <dgm:spPr/>
      <dgm:t>
        <a:bodyPr/>
        <a:lstStyle/>
        <a:p>
          <a:endParaRPr lang="fr-FR"/>
        </a:p>
      </dgm:t>
    </dgm:pt>
    <dgm:pt modelId="{01D3A4AD-EEDF-4584-8105-86B138A733A1}" type="pres">
      <dgm:prSet presAssocID="{F05E65DC-9B96-46E1-9F1D-33C286EEBA03}" presName="imageaccent5" presStyleCnt="0"/>
      <dgm:spPr/>
    </dgm:pt>
    <dgm:pt modelId="{67016E6E-D622-40A0-A376-B1671A5669D7}" type="pres">
      <dgm:prSet presAssocID="{F05E65DC-9B96-46E1-9F1D-33C286EEBA03}" presName="accentRepeatNode" presStyleLbl="solidAlignAcc1" presStyleIdx="9" presStyleCnt="14"/>
      <dgm:spPr/>
    </dgm:pt>
    <dgm:pt modelId="{194B1EEB-F129-4933-9D73-CBE7471720A4}" type="pres">
      <dgm:prSet presAssocID="{10F8D0B6-D109-4BF2-AF23-6E40BB6B8543}" presName="text6" presStyleCnt="0"/>
      <dgm:spPr/>
    </dgm:pt>
    <dgm:pt modelId="{8AF416B7-71E1-4393-95B5-034CE938514F}" type="pres">
      <dgm:prSet presAssocID="{10F8D0B6-D109-4BF2-AF23-6E40BB6B8543}" presName="textRepeatNode" presStyleLbl="alignNode1" presStyleIdx="5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A5EA6BD-3D7F-423E-95E5-036F05A0ADF5}" type="pres">
      <dgm:prSet presAssocID="{10F8D0B6-D109-4BF2-AF23-6E40BB6B8543}" presName="textaccent6" presStyleCnt="0"/>
      <dgm:spPr/>
    </dgm:pt>
    <dgm:pt modelId="{4EE9EFFF-3193-42F5-977F-CBA7B07D5AAF}" type="pres">
      <dgm:prSet presAssocID="{10F8D0B6-D109-4BF2-AF23-6E40BB6B8543}" presName="accentRepeatNode" presStyleLbl="solidAlignAcc1" presStyleIdx="10" presStyleCnt="14"/>
      <dgm:spPr/>
    </dgm:pt>
    <dgm:pt modelId="{F989D068-440F-461B-9299-753AC1D49875}" type="pres">
      <dgm:prSet presAssocID="{247887F3-6A64-4635-9829-ACCD3B66B7CA}" presName="image6" presStyleCnt="0"/>
      <dgm:spPr/>
    </dgm:pt>
    <dgm:pt modelId="{90DD95B2-92F8-406C-A2E7-E4350E93769E}" type="pres">
      <dgm:prSet presAssocID="{247887F3-6A64-4635-9829-ACCD3B66B7CA}" presName="imageRepeatNode" presStyleLbl="alignAcc1" presStyleIdx="5" presStyleCnt="7"/>
      <dgm:spPr/>
      <dgm:t>
        <a:bodyPr/>
        <a:lstStyle/>
        <a:p>
          <a:endParaRPr lang="fr-FR"/>
        </a:p>
      </dgm:t>
    </dgm:pt>
    <dgm:pt modelId="{3C8C8BB4-E170-415E-BD18-44E66690EA25}" type="pres">
      <dgm:prSet presAssocID="{247887F3-6A64-4635-9829-ACCD3B66B7CA}" presName="imageaccent6" presStyleCnt="0"/>
      <dgm:spPr/>
    </dgm:pt>
    <dgm:pt modelId="{35C57EF9-12BF-4259-8546-2A28F183981C}" type="pres">
      <dgm:prSet presAssocID="{247887F3-6A64-4635-9829-ACCD3B66B7CA}" presName="accentRepeatNode" presStyleLbl="solidAlignAcc1" presStyleIdx="11" presStyleCnt="14"/>
      <dgm:spPr/>
    </dgm:pt>
    <dgm:pt modelId="{3D17CD7F-7C6D-4A92-8C57-DA14ABFD62BD}" type="pres">
      <dgm:prSet presAssocID="{F8FD3314-FC20-4553-8B91-3DEB60AEBE16}" presName="text7" presStyleCnt="0"/>
      <dgm:spPr/>
    </dgm:pt>
    <dgm:pt modelId="{B89D24E9-230C-446E-9D39-FEB29D235730}" type="pres">
      <dgm:prSet presAssocID="{F8FD3314-FC20-4553-8B91-3DEB60AEBE16}" presName="textRepeatNode" presStyleLbl="alignNode1" presStyleIdx="6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0764F32-1F4D-46B8-9E9C-4F535895A323}" type="pres">
      <dgm:prSet presAssocID="{F8FD3314-FC20-4553-8B91-3DEB60AEBE16}" presName="textaccent7" presStyleCnt="0"/>
      <dgm:spPr/>
    </dgm:pt>
    <dgm:pt modelId="{FB77241A-6761-4892-98E1-70AE6EAF616A}" type="pres">
      <dgm:prSet presAssocID="{F8FD3314-FC20-4553-8B91-3DEB60AEBE16}" presName="accentRepeatNode" presStyleLbl="solidAlignAcc1" presStyleIdx="12" presStyleCnt="14"/>
      <dgm:spPr/>
    </dgm:pt>
    <dgm:pt modelId="{D56B567A-C4F0-48BA-A554-CC9109797284}" type="pres">
      <dgm:prSet presAssocID="{781CDAE6-9DB7-487E-AF5C-9BEBD1D7D5E3}" presName="image7" presStyleCnt="0"/>
      <dgm:spPr/>
    </dgm:pt>
    <dgm:pt modelId="{DDCB15B4-6F51-45C8-8518-416C5995D152}" type="pres">
      <dgm:prSet presAssocID="{781CDAE6-9DB7-487E-AF5C-9BEBD1D7D5E3}" presName="imageRepeatNode" presStyleLbl="alignAcc1" presStyleIdx="6" presStyleCnt="7"/>
      <dgm:spPr/>
      <dgm:t>
        <a:bodyPr/>
        <a:lstStyle/>
        <a:p>
          <a:endParaRPr lang="fr-FR"/>
        </a:p>
      </dgm:t>
    </dgm:pt>
    <dgm:pt modelId="{5C2F9D94-E633-455E-9EEF-C034BCAD505C}" type="pres">
      <dgm:prSet presAssocID="{781CDAE6-9DB7-487E-AF5C-9BEBD1D7D5E3}" presName="imageaccent7" presStyleCnt="0"/>
      <dgm:spPr/>
    </dgm:pt>
    <dgm:pt modelId="{0EE00F29-8EB5-47F0-9DD8-7AD43F76C2B2}" type="pres">
      <dgm:prSet presAssocID="{781CDAE6-9DB7-487E-AF5C-9BEBD1D7D5E3}" presName="accentRepeatNode" presStyleLbl="solidAlignAcc1" presStyleIdx="13" presStyleCnt="14"/>
      <dgm:spPr/>
    </dgm:pt>
  </dgm:ptLst>
  <dgm:cxnLst>
    <dgm:cxn modelId="{624ABC7F-DDD9-4AFA-85E0-E97FEB695163}" type="presOf" srcId="{9B7BC387-10D2-406D-B512-9CA718539760}" destId="{1445FA7A-25DC-43F5-A588-77AC26447D72}" srcOrd="0" destOrd="0" presId="urn:microsoft.com/office/officeart/2008/layout/HexagonCluster"/>
    <dgm:cxn modelId="{C841DC3D-3DF1-4F97-89EB-131719F81896}" type="presOf" srcId="{F05E65DC-9B96-46E1-9F1D-33C286EEBA03}" destId="{E14DD1D8-03B1-41A8-B4A5-90185BB77D63}" srcOrd="0" destOrd="0" presId="urn:microsoft.com/office/officeart/2008/layout/HexagonCluster"/>
    <dgm:cxn modelId="{8D55548F-2482-4BA6-9143-3302CFF8A0A9}" type="presOf" srcId="{9C32EC30-8DEA-4A5F-A07E-764D7593CD08}" destId="{D01FCCC4-029E-4B40-8D19-B49A25EF8657}" srcOrd="0" destOrd="0" presId="urn:microsoft.com/office/officeart/2008/layout/HexagonCluster"/>
    <dgm:cxn modelId="{63112B07-5F22-4F7D-9B70-7862CEBA5AAF}" srcId="{709E6D80-DEEA-4F98-BCBD-49D3E965D1D8}" destId="{F8FD3314-FC20-4553-8B91-3DEB60AEBE16}" srcOrd="6" destOrd="0" parTransId="{327F8680-B355-44A0-AA14-E1B8374820A8}" sibTransId="{781CDAE6-9DB7-487E-AF5C-9BEBD1D7D5E3}"/>
    <dgm:cxn modelId="{B1B98F1E-0696-4517-88E0-A28EF50D5825}" srcId="{709E6D80-DEEA-4F98-BCBD-49D3E965D1D8}" destId="{4C92C0D7-26AB-45DF-827C-6039B41EF423}" srcOrd="1" destOrd="0" parTransId="{98D335AC-6FE1-4D67-879A-D588E486CF70}" sibTransId="{2D1141B7-CB3E-40BE-B51D-4B7B12247805}"/>
    <dgm:cxn modelId="{95137AB6-FA32-4DA4-9AFD-AF4C8903D1E5}" type="presOf" srcId="{E5C61A6F-BD75-4F38-983F-23A92D92A5FA}" destId="{BE5FD9DC-F90B-4F4C-98AD-F3EB2C5AA95C}" srcOrd="0" destOrd="0" presId="urn:microsoft.com/office/officeart/2008/layout/HexagonCluster"/>
    <dgm:cxn modelId="{18A60AB6-A863-4CFB-B2A0-AAD728C2F903}" type="presOf" srcId="{F8FD3314-FC20-4553-8B91-3DEB60AEBE16}" destId="{B89D24E9-230C-446E-9D39-FEB29D235730}" srcOrd="0" destOrd="0" presId="urn:microsoft.com/office/officeart/2008/layout/HexagonCluster"/>
    <dgm:cxn modelId="{A17BC85A-FA80-466D-A5A7-CD80A4EB6B87}" type="presOf" srcId="{9CDCCFEE-1A79-49DF-8B3F-87DB3D938054}" destId="{8DCC0991-1C70-410D-B03E-C846C226B6CA}" srcOrd="0" destOrd="0" presId="urn:microsoft.com/office/officeart/2008/layout/HexagonCluster"/>
    <dgm:cxn modelId="{1240D76C-C4BC-4E9C-A6DB-FE5D2A214407}" type="presOf" srcId="{247887F3-6A64-4635-9829-ACCD3B66B7CA}" destId="{90DD95B2-92F8-406C-A2E7-E4350E93769E}" srcOrd="0" destOrd="0" presId="urn:microsoft.com/office/officeart/2008/layout/HexagonCluster"/>
    <dgm:cxn modelId="{9C71F353-B565-4BA5-807D-82DD24647E45}" type="presOf" srcId="{F8503229-1026-459B-9E32-1E8B7E7B42A3}" destId="{0C0A5041-9D71-4521-9811-49C57697C9EE}" srcOrd="0" destOrd="0" presId="urn:microsoft.com/office/officeart/2008/layout/HexagonCluster"/>
    <dgm:cxn modelId="{B53F9BAF-5BC1-465D-995A-809388E90D34}" type="presOf" srcId="{6C1474B4-421E-4158-92E2-50EBFAC66EE9}" destId="{6543B06F-8B30-48A3-911A-8752CA25B216}" srcOrd="0" destOrd="0" presId="urn:microsoft.com/office/officeart/2008/layout/HexagonCluster"/>
    <dgm:cxn modelId="{701DC608-5800-45DB-848F-BDA533F345AF}" srcId="{709E6D80-DEEA-4F98-BCBD-49D3E965D1D8}" destId="{10F8D0B6-D109-4BF2-AF23-6E40BB6B8543}" srcOrd="5" destOrd="0" parTransId="{878CA306-51F2-4DE8-9942-3826C6F79299}" sibTransId="{247887F3-6A64-4635-9829-ACCD3B66B7CA}"/>
    <dgm:cxn modelId="{82743E91-705D-40D3-B08C-C7A614B37652}" type="presOf" srcId="{4C92C0D7-26AB-45DF-827C-6039B41EF423}" destId="{C9878CAC-E828-4ECD-B050-6A48916A97C4}" srcOrd="0" destOrd="0" presId="urn:microsoft.com/office/officeart/2008/layout/HexagonCluster"/>
    <dgm:cxn modelId="{68422604-C43E-499B-911A-C451B9F9DD4D}" type="presOf" srcId="{15756E66-E34C-49E2-BB9F-75AA25E0AC00}" destId="{4E8860A9-CD5A-49A7-8504-46AF6837060A}" srcOrd="0" destOrd="0" presId="urn:microsoft.com/office/officeart/2008/layout/HexagonCluster"/>
    <dgm:cxn modelId="{D055D8E8-2552-404B-81A6-69BE714F0D95}" type="presOf" srcId="{781CDAE6-9DB7-487E-AF5C-9BEBD1D7D5E3}" destId="{DDCB15B4-6F51-45C8-8518-416C5995D152}" srcOrd="0" destOrd="0" presId="urn:microsoft.com/office/officeart/2008/layout/HexagonCluster"/>
    <dgm:cxn modelId="{F0C3BC2E-196D-46EE-86C0-129D06D05A9D}" srcId="{709E6D80-DEEA-4F98-BCBD-49D3E965D1D8}" destId="{9CDCCFEE-1A79-49DF-8B3F-87DB3D938054}" srcOrd="0" destOrd="0" parTransId="{D77F0774-342A-44ED-B5B7-9C3D1BA45DC0}" sibTransId="{E5C61A6F-BD75-4F38-983F-23A92D92A5FA}"/>
    <dgm:cxn modelId="{6A3FA979-E5C8-48B7-8626-827E08A260B8}" type="presOf" srcId="{709E6D80-DEEA-4F98-BCBD-49D3E965D1D8}" destId="{D2768900-319D-4BF4-B339-58F5073FF39B}" srcOrd="0" destOrd="0" presId="urn:microsoft.com/office/officeart/2008/layout/HexagonCluster"/>
    <dgm:cxn modelId="{44D4EFEC-5F39-460E-8572-52C2FB49FF14}" srcId="{709E6D80-DEEA-4F98-BCBD-49D3E965D1D8}" destId="{F8503229-1026-459B-9E32-1E8B7E7B42A3}" srcOrd="3" destOrd="0" parTransId="{D065FBD4-057A-4902-93E7-FFB8E0AE8A68}" sibTransId="{9B7BC387-10D2-406D-B512-9CA718539760}"/>
    <dgm:cxn modelId="{67A73683-1535-4446-AEA1-F8865F60FE5B}" type="presOf" srcId="{2D1141B7-CB3E-40BE-B51D-4B7B12247805}" destId="{D413049B-C026-475B-A031-7BA2C5B8E70F}" srcOrd="0" destOrd="0" presId="urn:microsoft.com/office/officeart/2008/layout/HexagonCluster"/>
    <dgm:cxn modelId="{C24E4D9B-BBE6-4F2E-A6EF-FACA737300AA}" type="presOf" srcId="{10F8D0B6-D109-4BF2-AF23-6E40BB6B8543}" destId="{8AF416B7-71E1-4393-95B5-034CE938514F}" srcOrd="0" destOrd="0" presId="urn:microsoft.com/office/officeart/2008/layout/HexagonCluster"/>
    <dgm:cxn modelId="{401EC0BE-42FC-4A78-8066-E6A0A6FB0D85}" srcId="{709E6D80-DEEA-4F98-BCBD-49D3E965D1D8}" destId="{9C32EC30-8DEA-4A5F-A07E-764D7593CD08}" srcOrd="2" destOrd="0" parTransId="{CA16FD9A-686D-4BBC-A5C9-4AB6AEBF02C0}" sibTransId="{15756E66-E34C-49E2-BB9F-75AA25E0AC00}"/>
    <dgm:cxn modelId="{FA3F9D33-659F-4556-93C2-7AE56D12648B}" srcId="{709E6D80-DEEA-4F98-BCBD-49D3E965D1D8}" destId="{6C1474B4-421E-4158-92E2-50EBFAC66EE9}" srcOrd="4" destOrd="0" parTransId="{8488DE9F-8797-4508-ABA9-A8409D76E954}" sibTransId="{F05E65DC-9B96-46E1-9F1D-33C286EEBA03}"/>
    <dgm:cxn modelId="{DA0FC509-EE59-44D9-A3C4-D3E136DAFD8C}" type="presParOf" srcId="{D2768900-319D-4BF4-B339-58F5073FF39B}" destId="{A044847E-2F81-4E37-A55E-3DF762C7D603}" srcOrd="0" destOrd="0" presId="urn:microsoft.com/office/officeart/2008/layout/HexagonCluster"/>
    <dgm:cxn modelId="{0A70C9E4-C154-4A7B-B71C-D3839009B5F8}" type="presParOf" srcId="{A044847E-2F81-4E37-A55E-3DF762C7D603}" destId="{8DCC0991-1C70-410D-B03E-C846C226B6CA}" srcOrd="0" destOrd="0" presId="urn:microsoft.com/office/officeart/2008/layout/HexagonCluster"/>
    <dgm:cxn modelId="{640228A6-C9EE-44C7-921E-643034515552}" type="presParOf" srcId="{D2768900-319D-4BF4-B339-58F5073FF39B}" destId="{2AA9F266-4A15-413D-B1D6-6C2CF398AF2B}" srcOrd="1" destOrd="0" presId="urn:microsoft.com/office/officeart/2008/layout/HexagonCluster"/>
    <dgm:cxn modelId="{D85DC11D-5F3D-4C5D-9A36-A8088822C5FB}" type="presParOf" srcId="{2AA9F266-4A15-413D-B1D6-6C2CF398AF2B}" destId="{020A910B-558F-41A7-89BB-D18250063948}" srcOrd="0" destOrd="0" presId="urn:microsoft.com/office/officeart/2008/layout/HexagonCluster"/>
    <dgm:cxn modelId="{5EC34996-FB9F-45EB-8173-AD2E74A94780}" type="presParOf" srcId="{D2768900-319D-4BF4-B339-58F5073FF39B}" destId="{EE46D0E5-8523-4022-8798-70EF44B70D44}" srcOrd="2" destOrd="0" presId="urn:microsoft.com/office/officeart/2008/layout/HexagonCluster"/>
    <dgm:cxn modelId="{90DF8CE4-D292-448F-9B55-31C4230ED8AB}" type="presParOf" srcId="{EE46D0E5-8523-4022-8798-70EF44B70D44}" destId="{BE5FD9DC-F90B-4F4C-98AD-F3EB2C5AA95C}" srcOrd="0" destOrd="0" presId="urn:microsoft.com/office/officeart/2008/layout/HexagonCluster"/>
    <dgm:cxn modelId="{9269F0AB-D2AD-4BE3-A609-E79AA70959AB}" type="presParOf" srcId="{D2768900-319D-4BF4-B339-58F5073FF39B}" destId="{22ED0D43-82AF-4846-AD19-2257D7FC5657}" srcOrd="3" destOrd="0" presId="urn:microsoft.com/office/officeart/2008/layout/HexagonCluster"/>
    <dgm:cxn modelId="{0CBE314A-E3DB-4121-9B5A-7E86FE8D69F8}" type="presParOf" srcId="{22ED0D43-82AF-4846-AD19-2257D7FC5657}" destId="{C474FFA7-D9C7-43F3-B777-88B3C3B7D57B}" srcOrd="0" destOrd="0" presId="urn:microsoft.com/office/officeart/2008/layout/HexagonCluster"/>
    <dgm:cxn modelId="{5DAA3324-3F5A-4105-B988-64E577459727}" type="presParOf" srcId="{D2768900-319D-4BF4-B339-58F5073FF39B}" destId="{634AD58D-609E-49FC-9501-7B0412C32773}" srcOrd="4" destOrd="0" presId="urn:microsoft.com/office/officeart/2008/layout/HexagonCluster"/>
    <dgm:cxn modelId="{5DA9FD86-6910-4859-BD83-2F9C13A09DCC}" type="presParOf" srcId="{634AD58D-609E-49FC-9501-7B0412C32773}" destId="{C9878CAC-E828-4ECD-B050-6A48916A97C4}" srcOrd="0" destOrd="0" presId="urn:microsoft.com/office/officeart/2008/layout/HexagonCluster"/>
    <dgm:cxn modelId="{07237710-4483-4118-8910-51B7AA47FE51}" type="presParOf" srcId="{D2768900-319D-4BF4-B339-58F5073FF39B}" destId="{81EBF9D4-7A3B-4ADC-BD15-DD6663F0CD97}" srcOrd="5" destOrd="0" presId="urn:microsoft.com/office/officeart/2008/layout/HexagonCluster"/>
    <dgm:cxn modelId="{42F1C1D4-762B-4B1D-99AD-221D997C2055}" type="presParOf" srcId="{81EBF9D4-7A3B-4ADC-BD15-DD6663F0CD97}" destId="{2E86E6CA-675F-4741-99FE-409C82A0687F}" srcOrd="0" destOrd="0" presId="urn:microsoft.com/office/officeart/2008/layout/HexagonCluster"/>
    <dgm:cxn modelId="{8EDBF918-A980-4D7A-89C7-EBDE5576AC34}" type="presParOf" srcId="{D2768900-319D-4BF4-B339-58F5073FF39B}" destId="{399A8133-B326-4B50-A8FC-D3D8EC7C9DA0}" srcOrd="6" destOrd="0" presId="urn:microsoft.com/office/officeart/2008/layout/HexagonCluster"/>
    <dgm:cxn modelId="{2EDF5BA6-27D7-451F-B55C-1505B27C707B}" type="presParOf" srcId="{399A8133-B326-4B50-A8FC-D3D8EC7C9DA0}" destId="{D413049B-C026-475B-A031-7BA2C5B8E70F}" srcOrd="0" destOrd="0" presId="urn:microsoft.com/office/officeart/2008/layout/HexagonCluster"/>
    <dgm:cxn modelId="{A7FB0432-20E1-42A3-81B8-EE18C9FC1488}" type="presParOf" srcId="{D2768900-319D-4BF4-B339-58F5073FF39B}" destId="{C472E719-0076-4EC2-A47D-04A73089CA6E}" srcOrd="7" destOrd="0" presId="urn:microsoft.com/office/officeart/2008/layout/HexagonCluster"/>
    <dgm:cxn modelId="{079AD06F-E0C8-4E67-8A9E-FFD7526D3F89}" type="presParOf" srcId="{C472E719-0076-4EC2-A47D-04A73089CA6E}" destId="{644F21D5-C246-4CF1-ACAC-62143BBA4618}" srcOrd="0" destOrd="0" presId="urn:microsoft.com/office/officeart/2008/layout/HexagonCluster"/>
    <dgm:cxn modelId="{B7621E61-653F-4DB2-9B87-55387C59ADA5}" type="presParOf" srcId="{D2768900-319D-4BF4-B339-58F5073FF39B}" destId="{0BCC3C7D-A028-4106-ADD5-459A546B7F14}" srcOrd="8" destOrd="0" presId="urn:microsoft.com/office/officeart/2008/layout/HexagonCluster"/>
    <dgm:cxn modelId="{6A6A7729-1F5C-46E9-B4A3-4B2989E7D970}" type="presParOf" srcId="{0BCC3C7D-A028-4106-ADD5-459A546B7F14}" destId="{D01FCCC4-029E-4B40-8D19-B49A25EF8657}" srcOrd="0" destOrd="0" presId="urn:microsoft.com/office/officeart/2008/layout/HexagonCluster"/>
    <dgm:cxn modelId="{C5F9BDC7-39C1-4140-B70F-11C216041DE6}" type="presParOf" srcId="{D2768900-319D-4BF4-B339-58F5073FF39B}" destId="{4C54A410-54E1-4F9E-ACCA-38910EFF9306}" srcOrd="9" destOrd="0" presId="urn:microsoft.com/office/officeart/2008/layout/HexagonCluster"/>
    <dgm:cxn modelId="{B9C7B056-EC8F-4D48-8C97-98EA5F3FD4BD}" type="presParOf" srcId="{4C54A410-54E1-4F9E-ACCA-38910EFF9306}" destId="{707AED02-902C-48D2-9C08-4D58B24B2C07}" srcOrd="0" destOrd="0" presId="urn:microsoft.com/office/officeart/2008/layout/HexagonCluster"/>
    <dgm:cxn modelId="{7292DCF8-2A55-40D9-AEB6-CECEBF9D74DA}" type="presParOf" srcId="{D2768900-319D-4BF4-B339-58F5073FF39B}" destId="{D98D1845-C637-4E98-8A7A-5F9D361A0066}" srcOrd="10" destOrd="0" presId="urn:microsoft.com/office/officeart/2008/layout/HexagonCluster"/>
    <dgm:cxn modelId="{D2B52CEC-37A1-41D1-98D8-912E98E47661}" type="presParOf" srcId="{D98D1845-C637-4E98-8A7A-5F9D361A0066}" destId="{4E8860A9-CD5A-49A7-8504-46AF6837060A}" srcOrd="0" destOrd="0" presId="urn:microsoft.com/office/officeart/2008/layout/HexagonCluster"/>
    <dgm:cxn modelId="{07641DCE-6526-4451-8499-9EDF83C7C6F1}" type="presParOf" srcId="{D2768900-319D-4BF4-B339-58F5073FF39B}" destId="{22884040-A9DD-49D4-84A2-3C55782945CB}" srcOrd="11" destOrd="0" presId="urn:microsoft.com/office/officeart/2008/layout/HexagonCluster"/>
    <dgm:cxn modelId="{17290E91-BAA7-4741-B4C5-9B673C5D62C3}" type="presParOf" srcId="{22884040-A9DD-49D4-84A2-3C55782945CB}" destId="{D14D383E-A53F-4015-9057-2D858EC55C39}" srcOrd="0" destOrd="0" presId="urn:microsoft.com/office/officeart/2008/layout/HexagonCluster"/>
    <dgm:cxn modelId="{40E365F8-ACBA-46E7-B5FA-1FEFEF420B3C}" type="presParOf" srcId="{D2768900-319D-4BF4-B339-58F5073FF39B}" destId="{FE0BE647-DC72-4EC8-BFB7-9DF52BBE9254}" srcOrd="12" destOrd="0" presId="urn:microsoft.com/office/officeart/2008/layout/HexagonCluster"/>
    <dgm:cxn modelId="{5E3BD7AB-CF87-4593-9626-8AB29EFDCFA6}" type="presParOf" srcId="{FE0BE647-DC72-4EC8-BFB7-9DF52BBE9254}" destId="{0C0A5041-9D71-4521-9811-49C57697C9EE}" srcOrd="0" destOrd="0" presId="urn:microsoft.com/office/officeart/2008/layout/HexagonCluster"/>
    <dgm:cxn modelId="{49FE0C64-499D-4DC3-AF95-8AAB4AD818A3}" type="presParOf" srcId="{D2768900-319D-4BF4-B339-58F5073FF39B}" destId="{3DA08FB8-E368-4E5B-BA52-FFDBCC08AC63}" srcOrd="13" destOrd="0" presId="urn:microsoft.com/office/officeart/2008/layout/HexagonCluster"/>
    <dgm:cxn modelId="{E883DAFE-78BB-4217-8398-40B49A80368B}" type="presParOf" srcId="{3DA08FB8-E368-4E5B-BA52-FFDBCC08AC63}" destId="{0341722A-C3A2-47CD-917D-6D695C566ADB}" srcOrd="0" destOrd="0" presId="urn:microsoft.com/office/officeart/2008/layout/HexagonCluster"/>
    <dgm:cxn modelId="{7D27F1FB-A836-48D5-91FD-045869074852}" type="presParOf" srcId="{D2768900-319D-4BF4-B339-58F5073FF39B}" destId="{1B01ED15-36E4-4B1E-A350-BA909565533D}" srcOrd="14" destOrd="0" presId="urn:microsoft.com/office/officeart/2008/layout/HexagonCluster"/>
    <dgm:cxn modelId="{84CC22A4-A0E6-4E7F-8CA3-769CCD3842B1}" type="presParOf" srcId="{1B01ED15-36E4-4B1E-A350-BA909565533D}" destId="{1445FA7A-25DC-43F5-A588-77AC26447D72}" srcOrd="0" destOrd="0" presId="urn:microsoft.com/office/officeart/2008/layout/HexagonCluster"/>
    <dgm:cxn modelId="{C1A6DD9A-61CA-4720-A13E-9D3A1D0ABC1A}" type="presParOf" srcId="{D2768900-319D-4BF4-B339-58F5073FF39B}" destId="{2769BA73-75BC-456A-8A81-7029BB135FDC}" srcOrd="15" destOrd="0" presId="urn:microsoft.com/office/officeart/2008/layout/HexagonCluster"/>
    <dgm:cxn modelId="{5FBFFA1E-C16F-40B8-AF80-4B2AEA4F1561}" type="presParOf" srcId="{2769BA73-75BC-456A-8A81-7029BB135FDC}" destId="{40CF4B40-4AFA-43D8-A912-2CDF8FADA4A9}" srcOrd="0" destOrd="0" presId="urn:microsoft.com/office/officeart/2008/layout/HexagonCluster"/>
    <dgm:cxn modelId="{1E57151A-D380-4C02-844A-073EDB844E03}" type="presParOf" srcId="{D2768900-319D-4BF4-B339-58F5073FF39B}" destId="{2675D90B-09AA-444F-9AFA-98B0FF2B8D94}" srcOrd="16" destOrd="0" presId="urn:microsoft.com/office/officeart/2008/layout/HexagonCluster"/>
    <dgm:cxn modelId="{CF3C3B7D-D997-4914-8C67-E42604D91CD9}" type="presParOf" srcId="{2675D90B-09AA-444F-9AFA-98B0FF2B8D94}" destId="{6543B06F-8B30-48A3-911A-8752CA25B216}" srcOrd="0" destOrd="0" presId="urn:microsoft.com/office/officeart/2008/layout/HexagonCluster"/>
    <dgm:cxn modelId="{1B00F2DE-4211-44A4-9EF8-D9621EF16D2A}" type="presParOf" srcId="{D2768900-319D-4BF4-B339-58F5073FF39B}" destId="{223C54FB-4CE5-485F-B3DF-96881E60CEE0}" srcOrd="17" destOrd="0" presId="urn:microsoft.com/office/officeart/2008/layout/HexagonCluster"/>
    <dgm:cxn modelId="{90644670-DFC2-4F55-94A3-9EEDCD4CE22E}" type="presParOf" srcId="{223C54FB-4CE5-485F-B3DF-96881E60CEE0}" destId="{0DE19D9F-AFDD-4733-92F3-6F32FA8E5402}" srcOrd="0" destOrd="0" presId="urn:microsoft.com/office/officeart/2008/layout/HexagonCluster"/>
    <dgm:cxn modelId="{6291B81B-0613-4084-8B94-A637767841D5}" type="presParOf" srcId="{D2768900-319D-4BF4-B339-58F5073FF39B}" destId="{DC10C4DC-8668-4D27-8490-938192D72F01}" srcOrd="18" destOrd="0" presId="urn:microsoft.com/office/officeart/2008/layout/HexagonCluster"/>
    <dgm:cxn modelId="{9B7E1718-E8A8-4CFB-A712-5444FDD68CA9}" type="presParOf" srcId="{DC10C4DC-8668-4D27-8490-938192D72F01}" destId="{E14DD1D8-03B1-41A8-B4A5-90185BB77D63}" srcOrd="0" destOrd="0" presId="urn:microsoft.com/office/officeart/2008/layout/HexagonCluster"/>
    <dgm:cxn modelId="{99566342-C4D3-4B6A-81FA-D17D8A5C1B51}" type="presParOf" srcId="{D2768900-319D-4BF4-B339-58F5073FF39B}" destId="{01D3A4AD-EEDF-4584-8105-86B138A733A1}" srcOrd="19" destOrd="0" presId="urn:microsoft.com/office/officeart/2008/layout/HexagonCluster"/>
    <dgm:cxn modelId="{CBE6466A-FEAB-458C-A7FD-E3EADAF38540}" type="presParOf" srcId="{01D3A4AD-EEDF-4584-8105-86B138A733A1}" destId="{67016E6E-D622-40A0-A376-B1671A5669D7}" srcOrd="0" destOrd="0" presId="urn:microsoft.com/office/officeart/2008/layout/HexagonCluster"/>
    <dgm:cxn modelId="{1B31DAAF-AD19-41AB-AFD2-FD51BB92C2CA}" type="presParOf" srcId="{D2768900-319D-4BF4-B339-58F5073FF39B}" destId="{194B1EEB-F129-4933-9D73-CBE7471720A4}" srcOrd="20" destOrd="0" presId="urn:microsoft.com/office/officeart/2008/layout/HexagonCluster"/>
    <dgm:cxn modelId="{3BF3D68D-99C5-43A5-AFF8-B06615AD4C4B}" type="presParOf" srcId="{194B1EEB-F129-4933-9D73-CBE7471720A4}" destId="{8AF416B7-71E1-4393-95B5-034CE938514F}" srcOrd="0" destOrd="0" presId="urn:microsoft.com/office/officeart/2008/layout/HexagonCluster"/>
    <dgm:cxn modelId="{A92C105E-D64F-47E4-A43E-468E6BF4EFAE}" type="presParOf" srcId="{D2768900-319D-4BF4-B339-58F5073FF39B}" destId="{7A5EA6BD-3D7F-423E-95E5-036F05A0ADF5}" srcOrd="21" destOrd="0" presId="urn:microsoft.com/office/officeart/2008/layout/HexagonCluster"/>
    <dgm:cxn modelId="{CC7210E1-29FF-4A69-B756-F20CDE85561B}" type="presParOf" srcId="{7A5EA6BD-3D7F-423E-95E5-036F05A0ADF5}" destId="{4EE9EFFF-3193-42F5-977F-CBA7B07D5AAF}" srcOrd="0" destOrd="0" presId="urn:microsoft.com/office/officeart/2008/layout/HexagonCluster"/>
    <dgm:cxn modelId="{AEE59E0B-4DDA-4B46-A36B-1492ABF13CE1}" type="presParOf" srcId="{D2768900-319D-4BF4-B339-58F5073FF39B}" destId="{F989D068-440F-461B-9299-753AC1D49875}" srcOrd="22" destOrd="0" presId="urn:microsoft.com/office/officeart/2008/layout/HexagonCluster"/>
    <dgm:cxn modelId="{945E9F22-993D-4DFA-8C04-B9C353D15B05}" type="presParOf" srcId="{F989D068-440F-461B-9299-753AC1D49875}" destId="{90DD95B2-92F8-406C-A2E7-E4350E93769E}" srcOrd="0" destOrd="0" presId="urn:microsoft.com/office/officeart/2008/layout/HexagonCluster"/>
    <dgm:cxn modelId="{390397FF-9542-49AB-B483-96D43E3A955C}" type="presParOf" srcId="{D2768900-319D-4BF4-B339-58F5073FF39B}" destId="{3C8C8BB4-E170-415E-BD18-44E66690EA25}" srcOrd="23" destOrd="0" presId="urn:microsoft.com/office/officeart/2008/layout/HexagonCluster"/>
    <dgm:cxn modelId="{A2A46CBF-A1DA-4718-8A3A-5B152AECC98E}" type="presParOf" srcId="{3C8C8BB4-E170-415E-BD18-44E66690EA25}" destId="{35C57EF9-12BF-4259-8546-2A28F183981C}" srcOrd="0" destOrd="0" presId="urn:microsoft.com/office/officeart/2008/layout/HexagonCluster"/>
    <dgm:cxn modelId="{17B92BD9-A675-4833-A994-FC7E33F746C8}" type="presParOf" srcId="{D2768900-319D-4BF4-B339-58F5073FF39B}" destId="{3D17CD7F-7C6D-4A92-8C57-DA14ABFD62BD}" srcOrd="24" destOrd="0" presId="urn:microsoft.com/office/officeart/2008/layout/HexagonCluster"/>
    <dgm:cxn modelId="{621110A4-2415-424C-9503-27763FFDC96C}" type="presParOf" srcId="{3D17CD7F-7C6D-4A92-8C57-DA14ABFD62BD}" destId="{B89D24E9-230C-446E-9D39-FEB29D235730}" srcOrd="0" destOrd="0" presId="urn:microsoft.com/office/officeart/2008/layout/HexagonCluster"/>
    <dgm:cxn modelId="{042C7B11-7342-4792-8694-824E9185A990}" type="presParOf" srcId="{D2768900-319D-4BF4-B339-58F5073FF39B}" destId="{80764F32-1F4D-46B8-9E9C-4F535895A323}" srcOrd="25" destOrd="0" presId="urn:microsoft.com/office/officeart/2008/layout/HexagonCluster"/>
    <dgm:cxn modelId="{A246205A-AD3F-4AEB-B9D8-0778F0E90D0A}" type="presParOf" srcId="{80764F32-1F4D-46B8-9E9C-4F535895A323}" destId="{FB77241A-6761-4892-98E1-70AE6EAF616A}" srcOrd="0" destOrd="0" presId="urn:microsoft.com/office/officeart/2008/layout/HexagonCluster"/>
    <dgm:cxn modelId="{F7B407D0-7808-4175-8BB5-98BA549093D8}" type="presParOf" srcId="{D2768900-319D-4BF4-B339-58F5073FF39B}" destId="{D56B567A-C4F0-48BA-A554-CC9109797284}" srcOrd="26" destOrd="0" presId="urn:microsoft.com/office/officeart/2008/layout/HexagonCluster"/>
    <dgm:cxn modelId="{E5DFFDD4-3872-4E4E-B26A-5CEB8766FAD4}" type="presParOf" srcId="{D56B567A-C4F0-48BA-A554-CC9109797284}" destId="{DDCB15B4-6F51-45C8-8518-416C5995D152}" srcOrd="0" destOrd="0" presId="urn:microsoft.com/office/officeart/2008/layout/HexagonCluster"/>
    <dgm:cxn modelId="{E37DE9AE-FC8B-4F28-A55D-D0F19786AEB6}" type="presParOf" srcId="{D2768900-319D-4BF4-B339-58F5073FF39B}" destId="{5C2F9D94-E633-455E-9EEF-C034BCAD505C}" srcOrd="27" destOrd="0" presId="urn:microsoft.com/office/officeart/2008/layout/HexagonCluster"/>
    <dgm:cxn modelId="{5F4B2390-3685-4262-A439-87C6A62B1B74}" type="presParOf" srcId="{5C2F9D94-E633-455E-9EEF-C034BCAD505C}" destId="{0EE00F29-8EB5-47F0-9DD8-7AD43F76C2B2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09E6D80-DEEA-4F98-BCBD-49D3E965D1D8}" type="doc">
      <dgm:prSet loTypeId="urn:microsoft.com/office/officeart/2008/layout/HexagonCluster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F8503229-1026-459B-9E32-1E8B7E7B42A3}">
      <dgm:prSet phldrT="[Texte]"/>
      <dgm:spPr/>
      <dgm:t>
        <a:bodyPr/>
        <a:lstStyle/>
        <a:p>
          <a:r>
            <a:rPr lang="fr-FR" dirty="0" smtClean="0"/>
            <a:t>Les moments de qualité</a:t>
          </a:r>
          <a:endParaRPr lang="fr-FR" dirty="0"/>
        </a:p>
      </dgm:t>
    </dgm:pt>
    <dgm:pt modelId="{D065FBD4-057A-4902-93E7-FFB8E0AE8A68}" type="parTrans" cxnId="{44D4EFEC-5F39-460E-8572-52C2FB49FF14}">
      <dgm:prSet/>
      <dgm:spPr/>
      <dgm:t>
        <a:bodyPr/>
        <a:lstStyle/>
        <a:p>
          <a:endParaRPr lang="fr-FR"/>
        </a:p>
      </dgm:t>
    </dgm:pt>
    <dgm:pt modelId="{9B7BC387-10D2-406D-B512-9CA718539760}" type="sibTrans" cxnId="{44D4EFEC-5F39-460E-8572-52C2FB49FF14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</dgm:spPr>
      <dgm:t>
        <a:bodyPr/>
        <a:lstStyle/>
        <a:p>
          <a:endParaRPr lang="fr-FR"/>
        </a:p>
      </dgm:t>
    </dgm:pt>
    <dgm:pt modelId="{10F8D0B6-D109-4BF2-AF23-6E40BB6B8543}">
      <dgm:prSet phldrT="[Texte]"/>
      <dgm:spPr/>
      <dgm:t>
        <a:bodyPr/>
        <a:lstStyle/>
        <a:p>
          <a:r>
            <a:rPr lang="fr-FR" dirty="0" smtClean="0"/>
            <a:t>Les cadeaux</a:t>
          </a:r>
          <a:endParaRPr lang="fr-FR" dirty="0"/>
        </a:p>
      </dgm:t>
    </dgm:pt>
    <dgm:pt modelId="{878CA306-51F2-4DE8-9942-3826C6F79299}" type="parTrans" cxnId="{701DC608-5800-45DB-848F-BDA533F345AF}">
      <dgm:prSet/>
      <dgm:spPr/>
      <dgm:t>
        <a:bodyPr/>
        <a:lstStyle/>
        <a:p>
          <a:endParaRPr lang="fr-FR"/>
        </a:p>
      </dgm:t>
    </dgm:pt>
    <dgm:pt modelId="{247887F3-6A64-4635-9829-ACCD3B66B7CA}" type="sibTrans" cxnId="{701DC608-5800-45DB-848F-BDA533F345AF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38000" b="-38000"/>
          </a:stretch>
        </a:blipFill>
      </dgm:spPr>
      <dgm:t>
        <a:bodyPr/>
        <a:lstStyle/>
        <a:p>
          <a:endParaRPr lang="fr-FR"/>
        </a:p>
      </dgm:t>
    </dgm:pt>
    <dgm:pt modelId="{F8FD3314-FC20-4553-8B91-3DEB60AEBE16}">
      <dgm:prSet phldrT="[Texte]"/>
      <dgm:spPr/>
      <dgm:t>
        <a:bodyPr/>
        <a:lstStyle/>
        <a:p>
          <a:r>
            <a:rPr lang="fr-FR" dirty="0" smtClean="0"/>
            <a:t>Les paroles valorisantes</a:t>
          </a:r>
          <a:endParaRPr lang="fr-FR" dirty="0"/>
        </a:p>
      </dgm:t>
    </dgm:pt>
    <dgm:pt modelId="{327F8680-B355-44A0-AA14-E1B8374820A8}" type="parTrans" cxnId="{63112B07-5F22-4F7D-9B70-7862CEBA5AAF}">
      <dgm:prSet/>
      <dgm:spPr/>
      <dgm:t>
        <a:bodyPr/>
        <a:lstStyle/>
        <a:p>
          <a:endParaRPr lang="fr-FR"/>
        </a:p>
      </dgm:t>
    </dgm:pt>
    <dgm:pt modelId="{781CDAE6-9DB7-487E-AF5C-9BEBD1D7D5E3}" type="sibTrans" cxnId="{63112B07-5F22-4F7D-9B70-7862CEBA5AAF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  <dgm:t>
        <a:bodyPr/>
        <a:lstStyle/>
        <a:p>
          <a:endParaRPr lang="fr-FR"/>
        </a:p>
      </dgm:t>
    </dgm:pt>
    <dgm:pt modelId="{4C92C0D7-26AB-45DF-827C-6039B41EF423}">
      <dgm:prSet/>
      <dgm:spPr/>
      <dgm:t>
        <a:bodyPr/>
        <a:lstStyle/>
        <a:p>
          <a:endParaRPr lang="fr-FR" dirty="0"/>
        </a:p>
      </dgm:t>
    </dgm:pt>
    <dgm:pt modelId="{98D335AC-6FE1-4D67-879A-D588E486CF70}" type="parTrans" cxnId="{B1B98F1E-0696-4517-88E0-A28EF50D5825}">
      <dgm:prSet/>
      <dgm:spPr/>
      <dgm:t>
        <a:bodyPr/>
        <a:lstStyle/>
        <a:p>
          <a:endParaRPr lang="fr-FR"/>
        </a:p>
      </dgm:t>
    </dgm:pt>
    <dgm:pt modelId="{2D1141B7-CB3E-40BE-B51D-4B7B12247805}" type="sibTrans" cxnId="{B1B98F1E-0696-4517-88E0-A28EF50D5825}">
      <dgm:prSet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  <dgm:t>
        <a:bodyPr/>
        <a:lstStyle/>
        <a:p>
          <a:endParaRPr lang="fr-FR"/>
        </a:p>
      </dgm:t>
    </dgm:pt>
    <dgm:pt modelId="{9C32EC30-8DEA-4A5F-A07E-764D7593CD08}">
      <dgm:prSet/>
      <dgm:spPr/>
      <dgm:t>
        <a:bodyPr/>
        <a:lstStyle/>
        <a:p>
          <a:endParaRPr lang="fr-FR" dirty="0"/>
        </a:p>
      </dgm:t>
    </dgm:pt>
    <dgm:pt modelId="{CA16FD9A-686D-4BBC-A5C9-4AB6AEBF02C0}" type="parTrans" cxnId="{401EC0BE-42FC-4A78-8066-E6A0A6FB0D85}">
      <dgm:prSet/>
      <dgm:spPr/>
      <dgm:t>
        <a:bodyPr/>
        <a:lstStyle/>
        <a:p>
          <a:endParaRPr lang="fr-FR"/>
        </a:p>
      </dgm:t>
    </dgm:pt>
    <dgm:pt modelId="{15756E66-E34C-49E2-BB9F-75AA25E0AC00}" type="sibTrans" cxnId="{401EC0BE-42FC-4A78-8066-E6A0A6FB0D85}">
      <dgm:prSet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fr-FR"/>
        </a:p>
      </dgm:t>
    </dgm:pt>
    <dgm:pt modelId="{6C1474B4-421E-4158-92E2-50EBFAC66EE9}">
      <dgm:prSet/>
      <dgm:spPr/>
      <dgm:t>
        <a:bodyPr/>
        <a:lstStyle/>
        <a:p>
          <a:endParaRPr lang="fr-FR" dirty="0"/>
        </a:p>
      </dgm:t>
    </dgm:pt>
    <dgm:pt modelId="{8488DE9F-8797-4508-ABA9-A8409D76E954}" type="parTrans" cxnId="{FA3F9D33-659F-4556-93C2-7AE56D12648B}">
      <dgm:prSet/>
      <dgm:spPr/>
      <dgm:t>
        <a:bodyPr/>
        <a:lstStyle/>
        <a:p>
          <a:endParaRPr lang="fr-FR"/>
        </a:p>
      </dgm:t>
    </dgm:pt>
    <dgm:pt modelId="{F05E65DC-9B96-46E1-9F1D-33C286EEBA03}" type="sibTrans" cxnId="{FA3F9D33-659F-4556-93C2-7AE56D12648B}">
      <dgm:prSet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  <dgm:t>
        <a:bodyPr/>
        <a:lstStyle/>
        <a:p>
          <a:endParaRPr lang="fr-FR"/>
        </a:p>
      </dgm:t>
    </dgm:pt>
    <dgm:pt modelId="{9CDCCFEE-1A79-49DF-8B3F-87DB3D938054}">
      <dgm:prSet/>
      <dgm:spPr/>
      <dgm:t>
        <a:bodyPr/>
        <a:lstStyle/>
        <a:p>
          <a:endParaRPr lang="fr-FR" dirty="0"/>
        </a:p>
      </dgm:t>
    </dgm:pt>
    <dgm:pt modelId="{E5C61A6F-BD75-4F38-983F-23A92D92A5FA}" type="sibTrans" cxnId="{F0C3BC2E-196D-46EE-86C0-129D06D05A9D}">
      <dgm:prSet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fr-FR"/>
        </a:p>
      </dgm:t>
    </dgm:pt>
    <dgm:pt modelId="{D77F0774-342A-44ED-B5B7-9C3D1BA45DC0}" type="parTrans" cxnId="{F0C3BC2E-196D-46EE-86C0-129D06D05A9D}">
      <dgm:prSet/>
      <dgm:spPr/>
      <dgm:t>
        <a:bodyPr/>
        <a:lstStyle/>
        <a:p>
          <a:endParaRPr lang="fr-FR"/>
        </a:p>
      </dgm:t>
    </dgm:pt>
    <dgm:pt modelId="{D2768900-319D-4BF4-B339-58F5073FF39B}" type="pres">
      <dgm:prSet presAssocID="{709E6D80-DEEA-4F98-BCBD-49D3E965D1D8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fr-FR"/>
        </a:p>
      </dgm:t>
    </dgm:pt>
    <dgm:pt modelId="{A044847E-2F81-4E37-A55E-3DF762C7D603}" type="pres">
      <dgm:prSet presAssocID="{9CDCCFEE-1A79-49DF-8B3F-87DB3D938054}" presName="text1" presStyleCnt="0"/>
      <dgm:spPr/>
    </dgm:pt>
    <dgm:pt modelId="{8DCC0991-1C70-410D-B03E-C846C226B6CA}" type="pres">
      <dgm:prSet presAssocID="{9CDCCFEE-1A79-49DF-8B3F-87DB3D938054}" presName="textRepeatNode" presStyleLbl="alignNode1" presStyleIdx="0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AA9F266-4A15-413D-B1D6-6C2CF398AF2B}" type="pres">
      <dgm:prSet presAssocID="{9CDCCFEE-1A79-49DF-8B3F-87DB3D938054}" presName="textaccent1" presStyleCnt="0"/>
      <dgm:spPr/>
    </dgm:pt>
    <dgm:pt modelId="{020A910B-558F-41A7-89BB-D18250063948}" type="pres">
      <dgm:prSet presAssocID="{9CDCCFEE-1A79-49DF-8B3F-87DB3D938054}" presName="accentRepeatNode" presStyleLbl="solidAlignAcc1" presStyleIdx="0" presStyleCnt="14"/>
      <dgm:spPr/>
    </dgm:pt>
    <dgm:pt modelId="{EE46D0E5-8523-4022-8798-70EF44B70D44}" type="pres">
      <dgm:prSet presAssocID="{E5C61A6F-BD75-4F38-983F-23A92D92A5FA}" presName="image1" presStyleCnt="0"/>
      <dgm:spPr/>
    </dgm:pt>
    <dgm:pt modelId="{BE5FD9DC-F90B-4F4C-98AD-F3EB2C5AA95C}" type="pres">
      <dgm:prSet presAssocID="{E5C61A6F-BD75-4F38-983F-23A92D92A5FA}" presName="imageRepeatNode" presStyleLbl="alignAcc1" presStyleIdx="0" presStyleCnt="7"/>
      <dgm:spPr/>
      <dgm:t>
        <a:bodyPr/>
        <a:lstStyle/>
        <a:p>
          <a:endParaRPr lang="fr-FR"/>
        </a:p>
      </dgm:t>
    </dgm:pt>
    <dgm:pt modelId="{22ED0D43-82AF-4846-AD19-2257D7FC5657}" type="pres">
      <dgm:prSet presAssocID="{E5C61A6F-BD75-4F38-983F-23A92D92A5FA}" presName="imageaccent1" presStyleCnt="0"/>
      <dgm:spPr/>
    </dgm:pt>
    <dgm:pt modelId="{C474FFA7-D9C7-43F3-B777-88B3C3B7D57B}" type="pres">
      <dgm:prSet presAssocID="{E5C61A6F-BD75-4F38-983F-23A92D92A5FA}" presName="accentRepeatNode" presStyleLbl="solidAlignAcc1" presStyleIdx="1" presStyleCnt="14"/>
      <dgm:spPr/>
    </dgm:pt>
    <dgm:pt modelId="{634AD58D-609E-49FC-9501-7B0412C32773}" type="pres">
      <dgm:prSet presAssocID="{4C92C0D7-26AB-45DF-827C-6039B41EF423}" presName="text2" presStyleCnt="0"/>
      <dgm:spPr/>
    </dgm:pt>
    <dgm:pt modelId="{C9878CAC-E828-4ECD-B050-6A48916A97C4}" type="pres">
      <dgm:prSet presAssocID="{4C92C0D7-26AB-45DF-827C-6039B41EF423}" presName="textRepeatNode" presStyleLbl="alignNode1" presStyleIdx="1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1EBF9D4-7A3B-4ADC-BD15-DD6663F0CD97}" type="pres">
      <dgm:prSet presAssocID="{4C92C0D7-26AB-45DF-827C-6039B41EF423}" presName="textaccent2" presStyleCnt="0"/>
      <dgm:spPr/>
    </dgm:pt>
    <dgm:pt modelId="{2E86E6CA-675F-4741-99FE-409C82A0687F}" type="pres">
      <dgm:prSet presAssocID="{4C92C0D7-26AB-45DF-827C-6039B41EF423}" presName="accentRepeatNode" presStyleLbl="solidAlignAcc1" presStyleIdx="2" presStyleCnt="14"/>
      <dgm:spPr/>
    </dgm:pt>
    <dgm:pt modelId="{399A8133-B326-4B50-A8FC-D3D8EC7C9DA0}" type="pres">
      <dgm:prSet presAssocID="{2D1141B7-CB3E-40BE-B51D-4B7B12247805}" presName="image2" presStyleCnt="0"/>
      <dgm:spPr/>
    </dgm:pt>
    <dgm:pt modelId="{D413049B-C026-475B-A031-7BA2C5B8E70F}" type="pres">
      <dgm:prSet presAssocID="{2D1141B7-CB3E-40BE-B51D-4B7B12247805}" presName="imageRepeatNode" presStyleLbl="alignAcc1" presStyleIdx="1" presStyleCnt="7"/>
      <dgm:spPr/>
      <dgm:t>
        <a:bodyPr/>
        <a:lstStyle/>
        <a:p>
          <a:endParaRPr lang="fr-FR"/>
        </a:p>
      </dgm:t>
    </dgm:pt>
    <dgm:pt modelId="{C472E719-0076-4EC2-A47D-04A73089CA6E}" type="pres">
      <dgm:prSet presAssocID="{2D1141B7-CB3E-40BE-B51D-4B7B12247805}" presName="imageaccent2" presStyleCnt="0"/>
      <dgm:spPr/>
    </dgm:pt>
    <dgm:pt modelId="{644F21D5-C246-4CF1-ACAC-62143BBA4618}" type="pres">
      <dgm:prSet presAssocID="{2D1141B7-CB3E-40BE-B51D-4B7B12247805}" presName="accentRepeatNode" presStyleLbl="solidAlignAcc1" presStyleIdx="3" presStyleCnt="14"/>
      <dgm:spPr/>
    </dgm:pt>
    <dgm:pt modelId="{0BCC3C7D-A028-4106-ADD5-459A546B7F14}" type="pres">
      <dgm:prSet presAssocID="{9C32EC30-8DEA-4A5F-A07E-764D7593CD08}" presName="text3" presStyleCnt="0"/>
      <dgm:spPr/>
    </dgm:pt>
    <dgm:pt modelId="{D01FCCC4-029E-4B40-8D19-B49A25EF8657}" type="pres">
      <dgm:prSet presAssocID="{9C32EC30-8DEA-4A5F-A07E-764D7593CD08}" presName="textRepeatNode" presStyleLbl="alignNode1" presStyleIdx="2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C54A410-54E1-4F9E-ACCA-38910EFF9306}" type="pres">
      <dgm:prSet presAssocID="{9C32EC30-8DEA-4A5F-A07E-764D7593CD08}" presName="textaccent3" presStyleCnt="0"/>
      <dgm:spPr/>
    </dgm:pt>
    <dgm:pt modelId="{707AED02-902C-48D2-9C08-4D58B24B2C07}" type="pres">
      <dgm:prSet presAssocID="{9C32EC30-8DEA-4A5F-A07E-764D7593CD08}" presName="accentRepeatNode" presStyleLbl="solidAlignAcc1" presStyleIdx="4" presStyleCnt="14"/>
      <dgm:spPr/>
    </dgm:pt>
    <dgm:pt modelId="{D98D1845-C637-4E98-8A7A-5F9D361A0066}" type="pres">
      <dgm:prSet presAssocID="{15756E66-E34C-49E2-BB9F-75AA25E0AC00}" presName="image3" presStyleCnt="0"/>
      <dgm:spPr/>
    </dgm:pt>
    <dgm:pt modelId="{4E8860A9-CD5A-49A7-8504-46AF6837060A}" type="pres">
      <dgm:prSet presAssocID="{15756E66-E34C-49E2-BB9F-75AA25E0AC00}" presName="imageRepeatNode" presStyleLbl="alignAcc1" presStyleIdx="2" presStyleCnt="7"/>
      <dgm:spPr/>
      <dgm:t>
        <a:bodyPr/>
        <a:lstStyle/>
        <a:p>
          <a:endParaRPr lang="fr-FR"/>
        </a:p>
      </dgm:t>
    </dgm:pt>
    <dgm:pt modelId="{22884040-A9DD-49D4-84A2-3C55782945CB}" type="pres">
      <dgm:prSet presAssocID="{15756E66-E34C-49E2-BB9F-75AA25E0AC00}" presName="imageaccent3" presStyleCnt="0"/>
      <dgm:spPr/>
    </dgm:pt>
    <dgm:pt modelId="{D14D383E-A53F-4015-9057-2D858EC55C39}" type="pres">
      <dgm:prSet presAssocID="{15756E66-E34C-49E2-BB9F-75AA25E0AC00}" presName="accentRepeatNode" presStyleLbl="solidAlignAcc1" presStyleIdx="5" presStyleCnt="14"/>
      <dgm:spPr/>
    </dgm:pt>
    <dgm:pt modelId="{FE0BE647-DC72-4EC8-BFB7-9DF52BBE9254}" type="pres">
      <dgm:prSet presAssocID="{F8503229-1026-459B-9E32-1E8B7E7B42A3}" presName="text4" presStyleCnt="0"/>
      <dgm:spPr/>
    </dgm:pt>
    <dgm:pt modelId="{0C0A5041-9D71-4521-9811-49C57697C9EE}" type="pres">
      <dgm:prSet presAssocID="{F8503229-1026-459B-9E32-1E8B7E7B42A3}" presName="textRepeatNode" presStyleLbl="alignNode1" presStyleIdx="3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DA08FB8-E368-4E5B-BA52-FFDBCC08AC63}" type="pres">
      <dgm:prSet presAssocID="{F8503229-1026-459B-9E32-1E8B7E7B42A3}" presName="textaccent4" presStyleCnt="0"/>
      <dgm:spPr/>
    </dgm:pt>
    <dgm:pt modelId="{0341722A-C3A2-47CD-917D-6D695C566ADB}" type="pres">
      <dgm:prSet presAssocID="{F8503229-1026-459B-9E32-1E8B7E7B42A3}" presName="accentRepeatNode" presStyleLbl="solidAlignAcc1" presStyleIdx="6" presStyleCnt="14"/>
      <dgm:spPr/>
    </dgm:pt>
    <dgm:pt modelId="{1B01ED15-36E4-4B1E-A350-BA909565533D}" type="pres">
      <dgm:prSet presAssocID="{9B7BC387-10D2-406D-B512-9CA718539760}" presName="image4" presStyleCnt="0"/>
      <dgm:spPr/>
    </dgm:pt>
    <dgm:pt modelId="{1445FA7A-25DC-43F5-A588-77AC26447D72}" type="pres">
      <dgm:prSet presAssocID="{9B7BC387-10D2-406D-B512-9CA718539760}" presName="imageRepeatNode" presStyleLbl="alignAcc1" presStyleIdx="3" presStyleCnt="7" custLinFactNeighborX="564"/>
      <dgm:spPr/>
      <dgm:t>
        <a:bodyPr/>
        <a:lstStyle/>
        <a:p>
          <a:endParaRPr lang="fr-FR"/>
        </a:p>
      </dgm:t>
    </dgm:pt>
    <dgm:pt modelId="{2769BA73-75BC-456A-8A81-7029BB135FDC}" type="pres">
      <dgm:prSet presAssocID="{9B7BC387-10D2-406D-B512-9CA718539760}" presName="imageaccent4" presStyleCnt="0"/>
      <dgm:spPr/>
    </dgm:pt>
    <dgm:pt modelId="{40CF4B40-4AFA-43D8-A912-2CDF8FADA4A9}" type="pres">
      <dgm:prSet presAssocID="{9B7BC387-10D2-406D-B512-9CA718539760}" presName="accentRepeatNode" presStyleLbl="solidAlignAcc1" presStyleIdx="7" presStyleCnt="14"/>
      <dgm:spPr/>
    </dgm:pt>
    <dgm:pt modelId="{2675D90B-09AA-444F-9AFA-98B0FF2B8D94}" type="pres">
      <dgm:prSet presAssocID="{6C1474B4-421E-4158-92E2-50EBFAC66EE9}" presName="text5" presStyleCnt="0"/>
      <dgm:spPr/>
    </dgm:pt>
    <dgm:pt modelId="{6543B06F-8B30-48A3-911A-8752CA25B216}" type="pres">
      <dgm:prSet presAssocID="{6C1474B4-421E-4158-92E2-50EBFAC66EE9}" presName="textRepeatNode" presStyleLbl="alignNode1" presStyleIdx="4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23C54FB-4CE5-485F-B3DF-96881E60CEE0}" type="pres">
      <dgm:prSet presAssocID="{6C1474B4-421E-4158-92E2-50EBFAC66EE9}" presName="textaccent5" presStyleCnt="0"/>
      <dgm:spPr/>
    </dgm:pt>
    <dgm:pt modelId="{0DE19D9F-AFDD-4733-92F3-6F32FA8E5402}" type="pres">
      <dgm:prSet presAssocID="{6C1474B4-421E-4158-92E2-50EBFAC66EE9}" presName="accentRepeatNode" presStyleLbl="solidAlignAcc1" presStyleIdx="8" presStyleCnt="14"/>
      <dgm:spPr/>
    </dgm:pt>
    <dgm:pt modelId="{DC10C4DC-8668-4D27-8490-938192D72F01}" type="pres">
      <dgm:prSet presAssocID="{F05E65DC-9B96-46E1-9F1D-33C286EEBA03}" presName="image5" presStyleCnt="0"/>
      <dgm:spPr/>
    </dgm:pt>
    <dgm:pt modelId="{E14DD1D8-03B1-41A8-B4A5-90185BB77D63}" type="pres">
      <dgm:prSet presAssocID="{F05E65DC-9B96-46E1-9F1D-33C286EEBA03}" presName="imageRepeatNode" presStyleLbl="alignAcc1" presStyleIdx="4" presStyleCnt="7"/>
      <dgm:spPr/>
      <dgm:t>
        <a:bodyPr/>
        <a:lstStyle/>
        <a:p>
          <a:endParaRPr lang="fr-FR"/>
        </a:p>
      </dgm:t>
    </dgm:pt>
    <dgm:pt modelId="{01D3A4AD-EEDF-4584-8105-86B138A733A1}" type="pres">
      <dgm:prSet presAssocID="{F05E65DC-9B96-46E1-9F1D-33C286EEBA03}" presName="imageaccent5" presStyleCnt="0"/>
      <dgm:spPr/>
    </dgm:pt>
    <dgm:pt modelId="{67016E6E-D622-40A0-A376-B1671A5669D7}" type="pres">
      <dgm:prSet presAssocID="{F05E65DC-9B96-46E1-9F1D-33C286EEBA03}" presName="accentRepeatNode" presStyleLbl="solidAlignAcc1" presStyleIdx="9" presStyleCnt="14"/>
      <dgm:spPr/>
    </dgm:pt>
    <dgm:pt modelId="{194B1EEB-F129-4933-9D73-CBE7471720A4}" type="pres">
      <dgm:prSet presAssocID="{10F8D0B6-D109-4BF2-AF23-6E40BB6B8543}" presName="text6" presStyleCnt="0"/>
      <dgm:spPr/>
    </dgm:pt>
    <dgm:pt modelId="{8AF416B7-71E1-4393-95B5-034CE938514F}" type="pres">
      <dgm:prSet presAssocID="{10F8D0B6-D109-4BF2-AF23-6E40BB6B8543}" presName="textRepeatNode" presStyleLbl="alignNode1" presStyleIdx="5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A5EA6BD-3D7F-423E-95E5-036F05A0ADF5}" type="pres">
      <dgm:prSet presAssocID="{10F8D0B6-D109-4BF2-AF23-6E40BB6B8543}" presName="textaccent6" presStyleCnt="0"/>
      <dgm:spPr/>
    </dgm:pt>
    <dgm:pt modelId="{4EE9EFFF-3193-42F5-977F-CBA7B07D5AAF}" type="pres">
      <dgm:prSet presAssocID="{10F8D0B6-D109-4BF2-AF23-6E40BB6B8543}" presName="accentRepeatNode" presStyleLbl="solidAlignAcc1" presStyleIdx="10" presStyleCnt="14"/>
      <dgm:spPr/>
    </dgm:pt>
    <dgm:pt modelId="{F989D068-440F-461B-9299-753AC1D49875}" type="pres">
      <dgm:prSet presAssocID="{247887F3-6A64-4635-9829-ACCD3B66B7CA}" presName="image6" presStyleCnt="0"/>
      <dgm:spPr/>
    </dgm:pt>
    <dgm:pt modelId="{90DD95B2-92F8-406C-A2E7-E4350E93769E}" type="pres">
      <dgm:prSet presAssocID="{247887F3-6A64-4635-9829-ACCD3B66B7CA}" presName="imageRepeatNode" presStyleLbl="alignAcc1" presStyleIdx="5" presStyleCnt="7"/>
      <dgm:spPr/>
      <dgm:t>
        <a:bodyPr/>
        <a:lstStyle/>
        <a:p>
          <a:endParaRPr lang="fr-FR"/>
        </a:p>
      </dgm:t>
    </dgm:pt>
    <dgm:pt modelId="{3C8C8BB4-E170-415E-BD18-44E66690EA25}" type="pres">
      <dgm:prSet presAssocID="{247887F3-6A64-4635-9829-ACCD3B66B7CA}" presName="imageaccent6" presStyleCnt="0"/>
      <dgm:spPr/>
    </dgm:pt>
    <dgm:pt modelId="{35C57EF9-12BF-4259-8546-2A28F183981C}" type="pres">
      <dgm:prSet presAssocID="{247887F3-6A64-4635-9829-ACCD3B66B7CA}" presName="accentRepeatNode" presStyleLbl="solidAlignAcc1" presStyleIdx="11" presStyleCnt="14"/>
      <dgm:spPr/>
    </dgm:pt>
    <dgm:pt modelId="{3D17CD7F-7C6D-4A92-8C57-DA14ABFD62BD}" type="pres">
      <dgm:prSet presAssocID="{F8FD3314-FC20-4553-8B91-3DEB60AEBE16}" presName="text7" presStyleCnt="0"/>
      <dgm:spPr/>
    </dgm:pt>
    <dgm:pt modelId="{B89D24E9-230C-446E-9D39-FEB29D235730}" type="pres">
      <dgm:prSet presAssocID="{F8FD3314-FC20-4553-8B91-3DEB60AEBE16}" presName="textRepeatNode" presStyleLbl="alignNode1" presStyleIdx="6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0764F32-1F4D-46B8-9E9C-4F535895A323}" type="pres">
      <dgm:prSet presAssocID="{F8FD3314-FC20-4553-8B91-3DEB60AEBE16}" presName="textaccent7" presStyleCnt="0"/>
      <dgm:spPr/>
    </dgm:pt>
    <dgm:pt modelId="{FB77241A-6761-4892-98E1-70AE6EAF616A}" type="pres">
      <dgm:prSet presAssocID="{F8FD3314-FC20-4553-8B91-3DEB60AEBE16}" presName="accentRepeatNode" presStyleLbl="solidAlignAcc1" presStyleIdx="12" presStyleCnt="14"/>
      <dgm:spPr/>
    </dgm:pt>
    <dgm:pt modelId="{D56B567A-C4F0-48BA-A554-CC9109797284}" type="pres">
      <dgm:prSet presAssocID="{781CDAE6-9DB7-487E-AF5C-9BEBD1D7D5E3}" presName="image7" presStyleCnt="0"/>
      <dgm:spPr/>
    </dgm:pt>
    <dgm:pt modelId="{DDCB15B4-6F51-45C8-8518-416C5995D152}" type="pres">
      <dgm:prSet presAssocID="{781CDAE6-9DB7-487E-AF5C-9BEBD1D7D5E3}" presName="imageRepeatNode" presStyleLbl="alignAcc1" presStyleIdx="6" presStyleCnt="7"/>
      <dgm:spPr/>
      <dgm:t>
        <a:bodyPr/>
        <a:lstStyle/>
        <a:p>
          <a:endParaRPr lang="fr-FR"/>
        </a:p>
      </dgm:t>
    </dgm:pt>
    <dgm:pt modelId="{5C2F9D94-E633-455E-9EEF-C034BCAD505C}" type="pres">
      <dgm:prSet presAssocID="{781CDAE6-9DB7-487E-AF5C-9BEBD1D7D5E3}" presName="imageaccent7" presStyleCnt="0"/>
      <dgm:spPr/>
    </dgm:pt>
    <dgm:pt modelId="{0EE00F29-8EB5-47F0-9DD8-7AD43F76C2B2}" type="pres">
      <dgm:prSet presAssocID="{781CDAE6-9DB7-487E-AF5C-9BEBD1D7D5E3}" presName="accentRepeatNode" presStyleLbl="solidAlignAcc1" presStyleIdx="13" presStyleCnt="14"/>
      <dgm:spPr/>
    </dgm:pt>
  </dgm:ptLst>
  <dgm:cxnLst>
    <dgm:cxn modelId="{26FCF9B0-3FA4-455B-B375-5ECA5E43AE2E}" type="presOf" srcId="{E5C61A6F-BD75-4F38-983F-23A92D92A5FA}" destId="{BE5FD9DC-F90B-4F4C-98AD-F3EB2C5AA95C}" srcOrd="0" destOrd="0" presId="urn:microsoft.com/office/officeart/2008/layout/HexagonCluster"/>
    <dgm:cxn modelId="{C45C907E-B6F7-4FFD-9EBC-56BDCC7D098F}" type="presOf" srcId="{4C92C0D7-26AB-45DF-827C-6039B41EF423}" destId="{C9878CAC-E828-4ECD-B050-6A48916A97C4}" srcOrd="0" destOrd="0" presId="urn:microsoft.com/office/officeart/2008/layout/HexagonCluster"/>
    <dgm:cxn modelId="{986F4B02-45F9-4403-A5CA-3CDDD2B4280E}" type="presOf" srcId="{9B7BC387-10D2-406D-B512-9CA718539760}" destId="{1445FA7A-25DC-43F5-A588-77AC26447D72}" srcOrd="0" destOrd="0" presId="urn:microsoft.com/office/officeart/2008/layout/HexagonCluster"/>
    <dgm:cxn modelId="{B1B98F1E-0696-4517-88E0-A28EF50D5825}" srcId="{709E6D80-DEEA-4F98-BCBD-49D3E965D1D8}" destId="{4C92C0D7-26AB-45DF-827C-6039B41EF423}" srcOrd="1" destOrd="0" parTransId="{98D335AC-6FE1-4D67-879A-D588E486CF70}" sibTransId="{2D1141B7-CB3E-40BE-B51D-4B7B12247805}"/>
    <dgm:cxn modelId="{63112B07-5F22-4F7D-9B70-7862CEBA5AAF}" srcId="{709E6D80-DEEA-4F98-BCBD-49D3E965D1D8}" destId="{F8FD3314-FC20-4553-8B91-3DEB60AEBE16}" srcOrd="6" destOrd="0" parTransId="{327F8680-B355-44A0-AA14-E1B8374820A8}" sibTransId="{781CDAE6-9DB7-487E-AF5C-9BEBD1D7D5E3}"/>
    <dgm:cxn modelId="{7CB97587-5835-4FEB-BDC0-9B60177FEE3C}" type="presOf" srcId="{781CDAE6-9DB7-487E-AF5C-9BEBD1D7D5E3}" destId="{DDCB15B4-6F51-45C8-8518-416C5995D152}" srcOrd="0" destOrd="0" presId="urn:microsoft.com/office/officeart/2008/layout/HexagonCluster"/>
    <dgm:cxn modelId="{B7CB7179-1C2A-4A5A-8625-B6321DFB1645}" type="presOf" srcId="{2D1141B7-CB3E-40BE-B51D-4B7B12247805}" destId="{D413049B-C026-475B-A031-7BA2C5B8E70F}" srcOrd="0" destOrd="0" presId="urn:microsoft.com/office/officeart/2008/layout/HexagonCluster"/>
    <dgm:cxn modelId="{B1147F85-0DB5-4948-AC0E-CEED52F64895}" type="presOf" srcId="{15756E66-E34C-49E2-BB9F-75AA25E0AC00}" destId="{4E8860A9-CD5A-49A7-8504-46AF6837060A}" srcOrd="0" destOrd="0" presId="urn:microsoft.com/office/officeart/2008/layout/HexagonCluster"/>
    <dgm:cxn modelId="{D41D95C6-B4D6-484D-966E-8ADC05E20CB5}" type="presOf" srcId="{F8FD3314-FC20-4553-8B91-3DEB60AEBE16}" destId="{B89D24E9-230C-446E-9D39-FEB29D235730}" srcOrd="0" destOrd="0" presId="urn:microsoft.com/office/officeart/2008/layout/HexagonCluster"/>
    <dgm:cxn modelId="{159A99C5-F180-40F0-9956-4879BA61003C}" type="presOf" srcId="{709E6D80-DEEA-4F98-BCBD-49D3E965D1D8}" destId="{D2768900-319D-4BF4-B339-58F5073FF39B}" srcOrd="0" destOrd="0" presId="urn:microsoft.com/office/officeart/2008/layout/HexagonCluster"/>
    <dgm:cxn modelId="{ACB5FEC9-DBEB-4DCF-A547-BE742C672F4E}" type="presOf" srcId="{F05E65DC-9B96-46E1-9F1D-33C286EEBA03}" destId="{E14DD1D8-03B1-41A8-B4A5-90185BB77D63}" srcOrd="0" destOrd="0" presId="urn:microsoft.com/office/officeart/2008/layout/HexagonCluster"/>
    <dgm:cxn modelId="{B11552AB-60A4-484D-A231-657DE099326D}" type="presOf" srcId="{9C32EC30-8DEA-4A5F-A07E-764D7593CD08}" destId="{D01FCCC4-029E-4B40-8D19-B49A25EF8657}" srcOrd="0" destOrd="0" presId="urn:microsoft.com/office/officeart/2008/layout/HexagonCluster"/>
    <dgm:cxn modelId="{F163A2DC-ED4F-42E7-B4C8-EB02645823DD}" type="presOf" srcId="{6C1474B4-421E-4158-92E2-50EBFAC66EE9}" destId="{6543B06F-8B30-48A3-911A-8752CA25B216}" srcOrd="0" destOrd="0" presId="urn:microsoft.com/office/officeart/2008/layout/HexagonCluster"/>
    <dgm:cxn modelId="{5457965C-C119-4240-9D08-D4198C7AB24A}" type="presOf" srcId="{F8503229-1026-459B-9E32-1E8B7E7B42A3}" destId="{0C0A5041-9D71-4521-9811-49C57697C9EE}" srcOrd="0" destOrd="0" presId="urn:microsoft.com/office/officeart/2008/layout/HexagonCluster"/>
    <dgm:cxn modelId="{701DC608-5800-45DB-848F-BDA533F345AF}" srcId="{709E6D80-DEEA-4F98-BCBD-49D3E965D1D8}" destId="{10F8D0B6-D109-4BF2-AF23-6E40BB6B8543}" srcOrd="5" destOrd="0" parTransId="{878CA306-51F2-4DE8-9942-3826C6F79299}" sibTransId="{247887F3-6A64-4635-9829-ACCD3B66B7CA}"/>
    <dgm:cxn modelId="{FB939605-7157-4820-939A-824877955D57}" type="presOf" srcId="{247887F3-6A64-4635-9829-ACCD3B66B7CA}" destId="{90DD95B2-92F8-406C-A2E7-E4350E93769E}" srcOrd="0" destOrd="0" presId="urn:microsoft.com/office/officeart/2008/layout/HexagonCluster"/>
    <dgm:cxn modelId="{F0C3BC2E-196D-46EE-86C0-129D06D05A9D}" srcId="{709E6D80-DEEA-4F98-BCBD-49D3E965D1D8}" destId="{9CDCCFEE-1A79-49DF-8B3F-87DB3D938054}" srcOrd="0" destOrd="0" parTransId="{D77F0774-342A-44ED-B5B7-9C3D1BA45DC0}" sibTransId="{E5C61A6F-BD75-4F38-983F-23A92D92A5FA}"/>
    <dgm:cxn modelId="{D88A9DB7-9E22-4298-AF4B-B3B7F91CA251}" type="presOf" srcId="{9CDCCFEE-1A79-49DF-8B3F-87DB3D938054}" destId="{8DCC0991-1C70-410D-B03E-C846C226B6CA}" srcOrd="0" destOrd="0" presId="urn:microsoft.com/office/officeart/2008/layout/HexagonCluster"/>
    <dgm:cxn modelId="{44D4EFEC-5F39-460E-8572-52C2FB49FF14}" srcId="{709E6D80-DEEA-4F98-BCBD-49D3E965D1D8}" destId="{F8503229-1026-459B-9E32-1E8B7E7B42A3}" srcOrd="3" destOrd="0" parTransId="{D065FBD4-057A-4902-93E7-FFB8E0AE8A68}" sibTransId="{9B7BC387-10D2-406D-B512-9CA718539760}"/>
    <dgm:cxn modelId="{401EC0BE-42FC-4A78-8066-E6A0A6FB0D85}" srcId="{709E6D80-DEEA-4F98-BCBD-49D3E965D1D8}" destId="{9C32EC30-8DEA-4A5F-A07E-764D7593CD08}" srcOrd="2" destOrd="0" parTransId="{CA16FD9A-686D-4BBC-A5C9-4AB6AEBF02C0}" sibTransId="{15756E66-E34C-49E2-BB9F-75AA25E0AC00}"/>
    <dgm:cxn modelId="{FA3F9D33-659F-4556-93C2-7AE56D12648B}" srcId="{709E6D80-DEEA-4F98-BCBD-49D3E965D1D8}" destId="{6C1474B4-421E-4158-92E2-50EBFAC66EE9}" srcOrd="4" destOrd="0" parTransId="{8488DE9F-8797-4508-ABA9-A8409D76E954}" sibTransId="{F05E65DC-9B96-46E1-9F1D-33C286EEBA03}"/>
    <dgm:cxn modelId="{4CAC87DD-DE70-4AD6-B18C-29637672B877}" type="presOf" srcId="{10F8D0B6-D109-4BF2-AF23-6E40BB6B8543}" destId="{8AF416B7-71E1-4393-95B5-034CE938514F}" srcOrd="0" destOrd="0" presId="urn:microsoft.com/office/officeart/2008/layout/HexagonCluster"/>
    <dgm:cxn modelId="{FAFF09D0-E80D-44C7-878B-75B812D1CE6C}" type="presParOf" srcId="{D2768900-319D-4BF4-B339-58F5073FF39B}" destId="{A044847E-2F81-4E37-A55E-3DF762C7D603}" srcOrd="0" destOrd="0" presId="urn:microsoft.com/office/officeart/2008/layout/HexagonCluster"/>
    <dgm:cxn modelId="{9B3EB9E9-D87F-4BC7-945B-39E7ABDDC9A0}" type="presParOf" srcId="{A044847E-2F81-4E37-A55E-3DF762C7D603}" destId="{8DCC0991-1C70-410D-B03E-C846C226B6CA}" srcOrd="0" destOrd="0" presId="urn:microsoft.com/office/officeart/2008/layout/HexagonCluster"/>
    <dgm:cxn modelId="{91765C0B-599B-4D79-8599-7D97D43E20F1}" type="presParOf" srcId="{D2768900-319D-4BF4-B339-58F5073FF39B}" destId="{2AA9F266-4A15-413D-B1D6-6C2CF398AF2B}" srcOrd="1" destOrd="0" presId="urn:microsoft.com/office/officeart/2008/layout/HexagonCluster"/>
    <dgm:cxn modelId="{27F28B82-1109-41C3-936D-35254E6EE6F5}" type="presParOf" srcId="{2AA9F266-4A15-413D-B1D6-6C2CF398AF2B}" destId="{020A910B-558F-41A7-89BB-D18250063948}" srcOrd="0" destOrd="0" presId="urn:microsoft.com/office/officeart/2008/layout/HexagonCluster"/>
    <dgm:cxn modelId="{DB2E7244-2F39-48CE-8DE2-E285BFAFBD70}" type="presParOf" srcId="{D2768900-319D-4BF4-B339-58F5073FF39B}" destId="{EE46D0E5-8523-4022-8798-70EF44B70D44}" srcOrd="2" destOrd="0" presId="urn:microsoft.com/office/officeart/2008/layout/HexagonCluster"/>
    <dgm:cxn modelId="{03DF6120-2D91-48B7-AB39-1AC95C965EE7}" type="presParOf" srcId="{EE46D0E5-8523-4022-8798-70EF44B70D44}" destId="{BE5FD9DC-F90B-4F4C-98AD-F3EB2C5AA95C}" srcOrd="0" destOrd="0" presId="urn:microsoft.com/office/officeart/2008/layout/HexagonCluster"/>
    <dgm:cxn modelId="{867381FD-FDCC-4BF9-978A-D2F001AC6064}" type="presParOf" srcId="{D2768900-319D-4BF4-B339-58F5073FF39B}" destId="{22ED0D43-82AF-4846-AD19-2257D7FC5657}" srcOrd="3" destOrd="0" presId="urn:microsoft.com/office/officeart/2008/layout/HexagonCluster"/>
    <dgm:cxn modelId="{63D870E1-FC8D-49A5-A6BD-416F4AE90D34}" type="presParOf" srcId="{22ED0D43-82AF-4846-AD19-2257D7FC5657}" destId="{C474FFA7-D9C7-43F3-B777-88B3C3B7D57B}" srcOrd="0" destOrd="0" presId="urn:microsoft.com/office/officeart/2008/layout/HexagonCluster"/>
    <dgm:cxn modelId="{B49252A2-4F88-4E72-8B8F-C0D4DE4023C7}" type="presParOf" srcId="{D2768900-319D-4BF4-B339-58F5073FF39B}" destId="{634AD58D-609E-49FC-9501-7B0412C32773}" srcOrd="4" destOrd="0" presId="urn:microsoft.com/office/officeart/2008/layout/HexagonCluster"/>
    <dgm:cxn modelId="{65A6FC1F-B3A6-4E8D-85E9-6436DCAEFB03}" type="presParOf" srcId="{634AD58D-609E-49FC-9501-7B0412C32773}" destId="{C9878CAC-E828-4ECD-B050-6A48916A97C4}" srcOrd="0" destOrd="0" presId="urn:microsoft.com/office/officeart/2008/layout/HexagonCluster"/>
    <dgm:cxn modelId="{D4FF5F22-CCFF-4BC8-8135-2BAA74CC7232}" type="presParOf" srcId="{D2768900-319D-4BF4-B339-58F5073FF39B}" destId="{81EBF9D4-7A3B-4ADC-BD15-DD6663F0CD97}" srcOrd="5" destOrd="0" presId="urn:microsoft.com/office/officeart/2008/layout/HexagonCluster"/>
    <dgm:cxn modelId="{BCB63B83-1883-40AA-9B1E-AC80D4F4FF29}" type="presParOf" srcId="{81EBF9D4-7A3B-4ADC-BD15-DD6663F0CD97}" destId="{2E86E6CA-675F-4741-99FE-409C82A0687F}" srcOrd="0" destOrd="0" presId="urn:microsoft.com/office/officeart/2008/layout/HexagonCluster"/>
    <dgm:cxn modelId="{0464A09E-E03C-4E79-8D10-52235DB090B0}" type="presParOf" srcId="{D2768900-319D-4BF4-B339-58F5073FF39B}" destId="{399A8133-B326-4B50-A8FC-D3D8EC7C9DA0}" srcOrd="6" destOrd="0" presId="urn:microsoft.com/office/officeart/2008/layout/HexagonCluster"/>
    <dgm:cxn modelId="{3F56FE14-12EC-4258-AC92-7126EC08F36D}" type="presParOf" srcId="{399A8133-B326-4B50-A8FC-D3D8EC7C9DA0}" destId="{D413049B-C026-475B-A031-7BA2C5B8E70F}" srcOrd="0" destOrd="0" presId="urn:microsoft.com/office/officeart/2008/layout/HexagonCluster"/>
    <dgm:cxn modelId="{2FEADFDF-7004-43B8-A6B3-11FABABCC01B}" type="presParOf" srcId="{D2768900-319D-4BF4-B339-58F5073FF39B}" destId="{C472E719-0076-4EC2-A47D-04A73089CA6E}" srcOrd="7" destOrd="0" presId="urn:microsoft.com/office/officeart/2008/layout/HexagonCluster"/>
    <dgm:cxn modelId="{4E642360-DE3C-45A5-8048-CD864C7C9F22}" type="presParOf" srcId="{C472E719-0076-4EC2-A47D-04A73089CA6E}" destId="{644F21D5-C246-4CF1-ACAC-62143BBA4618}" srcOrd="0" destOrd="0" presId="urn:microsoft.com/office/officeart/2008/layout/HexagonCluster"/>
    <dgm:cxn modelId="{D9A82A0D-E864-4273-B1CD-23A24B45CC1A}" type="presParOf" srcId="{D2768900-319D-4BF4-B339-58F5073FF39B}" destId="{0BCC3C7D-A028-4106-ADD5-459A546B7F14}" srcOrd="8" destOrd="0" presId="urn:microsoft.com/office/officeart/2008/layout/HexagonCluster"/>
    <dgm:cxn modelId="{19712CED-462F-45AB-9CB5-3F64A4DC908A}" type="presParOf" srcId="{0BCC3C7D-A028-4106-ADD5-459A546B7F14}" destId="{D01FCCC4-029E-4B40-8D19-B49A25EF8657}" srcOrd="0" destOrd="0" presId="urn:microsoft.com/office/officeart/2008/layout/HexagonCluster"/>
    <dgm:cxn modelId="{E48F89C0-6835-43A5-BCAA-2D10D95E5101}" type="presParOf" srcId="{D2768900-319D-4BF4-B339-58F5073FF39B}" destId="{4C54A410-54E1-4F9E-ACCA-38910EFF9306}" srcOrd="9" destOrd="0" presId="urn:microsoft.com/office/officeart/2008/layout/HexagonCluster"/>
    <dgm:cxn modelId="{B58E9741-9842-49AC-810E-6BD85D56DCCD}" type="presParOf" srcId="{4C54A410-54E1-4F9E-ACCA-38910EFF9306}" destId="{707AED02-902C-48D2-9C08-4D58B24B2C07}" srcOrd="0" destOrd="0" presId="urn:microsoft.com/office/officeart/2008/layout/HexagonCluster"/>
    <dgm:cxn modelId="{3E83D16A-70B3-434C-B123-CE43FC8CA243}" type="presParOf" srcId="{D2768900-319D-4BF4-B339-58F5073FF39B}" destId="{D98D1845-C637-4E98-8A7A-5F9D361A0066}" srcOrd="10" destOrd="0" presId="urn:microsoft.com/office/officeart/2008/layout/HexagonCluster"/>
    <dgm:cxn modelId="{BA669FCC-4AE6-4187-BDE6-D749FC3F8CB2}" type="presParOf" srcId="{D98D1845-C637-4E98-8A7A-5F9D361A0066}" destId="{4E8860A9-CD5A-49A7-8504-46AF6837060A}" srcOrd="0" destOrd="0" presId="urn:microsoft.com/office/officeart/2008/layout/HexagonCluster"/>
    <dgm:cxn modelId="{BEDC1826-297C-4E0A-954C-8E79D0780D94}" type="presParOf" srcId="{D2768900-319D-4BF4-B339-58F5073FF39B}" destId="{22884040-A9DD-49D4-84A2-3C55782945CB}" srcOrd="11" destOrd="0" presId="urn:microsoft.com/office/officeart/2008/layout/HexagonCluster"/>
    <dgm:cxn modelId="{2F9F522B-F469-4DF9-85B2-2F0557CE232E}" type="presParOf" srcId="{22884040-A9DD-49D4-84A2-3C55782945CB}" destId="{D14D383E-A53F-4015-9057-2D858EC55C39}" srcOrd="0" destOrd="0" presId="urn:microsoft.com/office/officeart/2008/layout/HexagonCluster"/>
    <dgm:cxn modelId="{E70166D2-8241-4FFB-B0E4-6D265FDC42BD}" type="presParOf" srcId="{D2768900-319D-4BF4-B339-58F5073FF39B}" destId="{FE0BE647-DC72-4EC8-BFB7-9DF52BBE9254}" srcOrd="12" destOrd="0" presId="urn:microsoft.com/office/officeart/2008/layout/HexagonCluster"/>
    <dgm:cxn modelId="{AB4563BF-643C-499C-ABC4-4C74526CCBAE}" type="presParOf" srcId="{FE0BE647-DC72-4EC8-BFB7-9DF52BBE9254}" destId="{0C0A5041-9D71-4521-9811-49C57697C9EE}" srcOrd="0" destOrd="0" presId="urn:microsoft.com/office/officeart/2008/layout/HexagonCluster"/>
    <dgm:cxn modelId="{396EC096-DDB3-4997-A040-FCB5011DAAC0}" type="presParOf" srcId="{D2768900-319D-4BF4-B339-58F5073FF39B}" destId="{3DA08FB8-E368-4E5B-BA52-FFDBCC08AC63}" srcOrd="13" destOrd="0" presId="urn:microsoft.com/office/officeart/2008/layout/HexagonCluster"/>
    <dgm:cxn modelId="{0B6B33D7-78A1-43E3-B0B1-755B56A59BB3}" type="presParOf" srcId="{3DA08FB8-E368-4E5B-BA52-FFDBCC08AC63}" destId="{0341722A-C3A2-47CD-917D-6D695C566ADB}" srcOrd="0" destOrd="0" presId="urn:microsoft.com/office/officeart/2008/layout/HexagonCluster"/>
    <dgm:cxn modelId="{415C59BE-C04B-4BCE-A6A6-4E7C85084CC5}" type="presParOf" srcId="{D2768900-319D-4BF4-B339-58F5073FF39B}" destId="{1B01ED15-36E4-4B1E-A350-BA909565533D}" srcOrd="14" destOrd="0" presId="urn:microsoft.com/office/officeart/2008/layout/HexagonCluster"/>
    <dgm:cxn modelId="{1F550826-9018-42BC-951A-885E1DB9AA19}" type="presParOf" srcId="{1B01ED15-36E4-4B1E-A350-BA909565533D}" destId="{1445FA7A-25DC-43F5-A588-77AC26447D72}" srcOrd="0" destOrd="0" presId="urn:microsoft.com/office/officeart/2008/layout/HexagonCluster"/>
    <dgm:cxn modelId="{318B0C7F-D848-4B60-9B49-F637412B6B44}" type="presParOf" srcId="{D2768900-319D-4BF4-B339-58F5073FF39B}" destId="{2769BA73-75BC-456A-8A81-7029BB135FDC}" srcOrd="15" destOrd="0" presId="urn:microsoft.com/office/officeart/2008/layout/HexagonCluster"/>
    <dgm:cxn modelId="{A6603502-3B5E-40AD-A166-3F8DE36160F0}" type="presParOf" srcId="{2769BA73-75BC-456A-8A81-7029BB135FDC}" destId="{40CF4B40-4AFA-43D8-A912-2CDF8FADA4A9}" srcOrd="0" destOrd="0" presId="urn:microsoft.com/office/officeart/2008/layout/HexagonCluster"/>
    <dgm:cxn modelId="{2495C60F-D3B6-45E6-8872-AE5502733BF3}" type="presParOf" srcId="{D2768900-319D-4BF4-B339-58F5073FF39B}" destId="{2675D90B-09AA-444F-9AFA-98B0FF2B8D94}" srcOrd="16" destOrd="0" presId="urn:microsoft.com/office/officeart/2008/layout/HexagonCluster"/>
    <dgm:cxn modelId="{D411ED21-1E81-4295-9B88-2F45B1EBAF41}" type="presParOf" srcId="{2675D90B-09AA-444F-9AFA-98B0FF2B8D94}" destId="{6543B06F-8B30-48A3-911A-8752CA25B216}" srcOrd="0" destOrd="0" presId="urn:microsoft.com/office/officeart/2008/layout/HexagonCluster"/>
    <dgm:cxn modelId="{22246E4E-02B0-4A67-9219-20A894FBC62D}" type="presParOf" srcId="{D2768900-319D-4BF4-B339-58F5073FF39B}" destId="{223C54FB-4CE5-485F-B3DF-96881E60CEE0}" srcOrd="17" destOrd="0" presId="urn:microsoft.com/office/officeart/2008/layout/HexagonCluster"/>
    <dgm:cxn modelId="{C2E89B69-282D-41AF-9FAC-516110CF645A}" type="presParOf" srcId="{223C54FB-4CE5-485F-B3DF-96881E60CEE0}" destId="{0DE19D9F-AFDD-4733-92F3-6F32FA8E5402}" srcOrd="0" destOrd="0" presId="urn:microsoft.com/office/officeart/2008/layout/HexagonCluster"/>
    <dgm:cxn modelId="{2F42F79D-317D-413C-85E9-57E80CF09D41}" type="presParOf" srcId="{D2768900-319D-4BF4-B339-58F5073FF39B}" destId="{DC10C4DC-8668-4D27-8490-938192D72F01}" srcOrd="18" destOrd="0" presId="urn:microsoft.com/office/officeart/2008/layout/HexagonCluster"/>
    <dgm:cxn modelId="{CDAA16F2-2E39-4D07-8F26-A71ABBE34057}" type="presParOf" srcId="{DC10C4DC-8668-4D27-8490-938192D72F01}" destId="{E14DD1D8-03B1-41A8-B4A5-90185BB77D63}" srcOrd="0" destOrd="0" presId="urn:microsoft.com/office/officeart/2008/layout/HexagonCluster"/>
    <dgm:cxn modelId="{36EC3F3E-BCAE-4D0A-8818-564BCE616EAD}" type="presParOf" srcId="{D2768900-319D-4BF4-B339-58F5073FF39B}" destId="{01D3A4AD-EEDF-4584-8105-86B138A733A1}" srcOrd="19" destOrd="0" presId="urn:microsoft.com/office/officeart/2008/layout/HexagonCluster"/>
    <dgm:cxn modelId="{CE807391-7AB4-41C2-AF63-40385417B090}" type="presParOf" srcId="{01D3A4AD-EEDF-4584-8105-86B138A733A1}" destId="{67016E6E-D622-40A0-A376-B1671A5669D7}" srcOrd="0" destOrd="0" presId="urn:microsoft.com/office/officeart/2008/layout/HexagonCluster"/>
    <dgm:cxn modelId="{1CC07CC8-07C1-4D86-A895-9CF363105BDA}" type="presParOf" srcId="{D2768900-319D-4BF4-B339-58F5073FF39B}" destId="{194B1EEB-F129-4933-9D73-CBE7471720A4}" srcOrd="20" destOrd="0" presId="urn:microsoft.com/office/officeart/2008/layout/HexagonCluster"/>
    <dgm:cxn modelId="{66CCB100-AA5E-4D70-A126-7051CFC4A0BC}" type="presParOf" srcId="{194B1EEB-F129-4933-9D73-CBE7471720A4}" destId="{8AF416B7-71E1-4393-95B5-034CE938514F}" srcOrd="0" destOrd="0" presId="urn:microsoft.com/office/officeart/2008/layout/HexagonCluster"/>
    <dgm:cxn modelId="{DD042CCA-84E3-4185-A0E5-8335E00D25E3}" type="presParOf" srcId="{D2768900-319D-4BF4-B339-58F5073FF39B}" destId="{7A5EA6BD-3D7F-423E-95E5-036F05A0ADF5}" srcOrd="21" destOrd="0" presId="urn:microsoft.com/office/officeart/2008/layout/HexagonCluster"/>
    <dgm:cxn modelId="{57A5529E-7F41-42CB-9BA6-2C6629D300EA}" type="presParOf" srcId="{7A5EA6BD-3D7F-423E-95E5-036F05A0ADF5}" destId="{4EE9EFFF-3193-42F5-977F-CBA7B07D5AAF}" srcOrd="0" destOrd="0" presId="urn:microsoft.com/office/officeart/2008/layout/HexagonCluster"/>
    <dgm:cxn modelId="{6AA6FF5B-26CF-4A3E-9E94-1A1F11C9F5EE}" type="presParOf" srcId="{D2768900-319D-4BF4-B339-58F5073FF39B}" destId="{F989D068-440F-461B-9299-753AC1D49875}" srcOrd="22" destOrd="0" presId="urn:microsoft.com/office/officeart/2008/layout/HexagonCluster"/>
    <dgm:cxn modelId="{CB2535F5-1924-473D-8C9B-49AC3E49B710}" type="presParOf" srcId="{F989D068-440F-461B-9299-753AC1D49875}" destId="{90DD95B2-92F8-406C-A2E7-E4350E93769E}" srcOrd="0" destOrd="0" presId="urn:microsoft.com/office/officeart/2008/layout/HexagonCluster"/>
    <dgm:cxn modelId="{232AFD77-5849-48BC-8D24-3E9C1D2C5867}" type="presParOf" srcId="{D2768900-319D-4BF4-B339-58F5073FF39B}" destId="{3C8C8BB4-E170-415E-BD18-44E66690EA25}" srcOrd="23" destOrd="0" presId="urn:microsoft.com/office/officeart/2008/layout/HexagonCluster"/>
    <dgm:cxn modelId="{F9704613-06C6-4813-9CDC-B4810961DFBA}" type="presParOf" srcId="{3C8C8BB4-E170-415E-BD18-44E66690EA25}" destId="{35C57EF9-12BF-4259-8546-2A28F183981C}" srcOrd="0" destOrd="0" presId="urn:microsoft.com/office/officeart/2008/layout/HexagonCluster"/>
    <dgm:cxn modelId="{C2FC6153-6D04-43F9-9869-E2BC395DD423}" type="presParOf" srcId="{D2768900-319D-4BF4-B339-58F5073FF39B}" destId="{3D17CD7F-7C6D-4A92-8C57-DA14ABFD62BD}" srcOrd="24" destOrd="0" presId="urn:microsoft.com/office/officeart/2008/layout/HexagonCluster"/>
    <dgm:cxn modelId="{22BE769B-CD80-470B-A784-D8D99CCD3738}" type="presParOf" srcId="{3D17CD7F-7C6D-4A92-8C57-DA14ABFD62BD}" destId="{B89D24E9-230C-446E-9D39-FEB29D235730}" srcOrd="0" destOrd="0" presId="urn:microsoft.com/office/officeart/2008/layout/HexagonCluster"/>
    <dgm:cxn modelId="{7A14F0B2-D8CF-4058-A336-A902CA9CB15D}" type="presParOf" srcId="{D2768900-319D-4BF4-B339-58F5073FF39B}" destId="{80764F32-1F4D-46B8-9E9C-4F535895A323}" srcOrd="25" destOrd="0" presId="urn:microsoft.com/office/officeart/2008/layout/HexagonCluster"/>
    <dgm:cxn modelId="{BFF16303-2A6A-4BD2-AA71-D1C423A35BBC}" type="presParOf" srcId="{80764F32-1F4D-46B8-9E9C-4F535895A323}" destId="{FB77241A-6761-4892-98E1-70AE6EAF616A}" srcOrd="0" destOrd="0" presId="urn:microsoft.com/office/officeart/2008/layout/HexagonCluster"/>
    <dgm:cxn modelId="{C05A73B9-661A-48F3-B6F5-3DB1113F883E}" type="presParOf" srcId="{D2768900-319D-4BF4-B339-58F5073FF39B}" destId="{D56B567A-C4F0-48BA-A554-CC9109797284}" srcOrd="26" destOrd="0" presId="urn:microsoft.com/office/officeart/2008/layout/HexagonCluster"/>
    <dgm:cxn modelId="{BA0A0AA6-9546-449F-A698-8CC38BF2E5B9}" type="presParOf" srcId="{D56B567A-C4F0-48BA-A554-CC9109797284}" destId="{DDCB15B4-6F51-45C8-8518-416C5995D152}" srcOrd="0" destOrd="0" presId="urn:microsoft.com/office/officeart/2008/layout/HexagonCluster"/>
    <dgm:cxn modelId="{ED758881-8560-4AC5-86FE-7CCD9C20946A}" type="presParOf" srcId="{D2768900-319D-4BF4-B339-58F5073FF39B}" destId="{5C2F9D94-E633-455E-9EEF-C034BCAD505C}" srcOrd="27" destOrd="0" presId="urn:microsoft.com/office/officeart/2008/layout/HexagonCluster"/>
    <dgm:cxn modelId="{3FCFD05D-7C5F-476F-B111-CA503C30E417}" type="presParOf" srcId="{5C2F9D94-E633-455E-9EEF-C034BCAD505C}" destId="{0EE00F29-8EB5-47F0-9DD8-7AD43F76C2B2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09E6D80-DEEA-4F98-BCBD-49D3E965D1D8}" type="doc">
      <dgm:prSet loTypeId="urn:microsoft.com/office/officeart/2008/layout/HexagonCluster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F8503229-1026-459B-9E32-1E8B7E7B42A3}">
      <dgm:prSet phldrT="[Texte]"/>
      <dgm:spPr/>
      <dgm:t>
        <a:bodyPr/>
        <a:lstStyle/>
        <a:p>
          <a:r>
            <a:rPr lang="fr-FR" dirty="0" smtClean="0"/>
            <a:t>Les moments de qualité</a:t>
          </a:r>
          <a:endParaRPr lang="fr-FR" dirty="0"/>
        </a:p>
      </dgm:t>
    </dgm:pt>
    <dgm:pt modelId="{D065FBD4-057A-4902-93E7-FFB8E0AE8A68}" type="parTrans" cxnId="{44D4EFEC-5F39-460E-8572-52C2FB49FF14}">
      <dgm:prSet/>
      <dgm:spPr/>
      <dgm:t>
        <a:bodyPr/>
        <a:lstStyle/>
        <a:p>
          <a:endParaRPr lang="fr-FR"/>
        </a:p>
      </dgm:t>
    </dgm:pt>
    <dgm:pt modelId="{9B7BC387-10D2-406D-B512-9CA718539760}" type="sibTrans" cxnId="{44D4EFEC-5F39-460E-8572-52C2FB49FF14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</dgm:spPr>
      <dgm:t>
        <a:bodyPr/>
        <a:lstStyle/>
        <a:p>
          <a:endParaRPr lang="fr-FR"/>
        </a:p>
      </dgm:t>
    </dgm:pt>
    <dgm:pt modelId="{10F8D0B6-D109-4BF2-AF23-6E40BB6B8543}">
      <dgm:prSet phldrT="[Texte]"/>
      <dgm:spPr/>
      <dgm:t>
        <a:bodyPr/>
        <a:lstStyle/>
        <a:p>
          <a:r>
            <a:rPr lang="fr-FR" dirty="0" smtClean="0"/>
            <a:t>Les cadeaux</a:t>
          </a:r>
          <a:endParaRPr lang="fr-FR" dirty="0"/>
        </a:p>
      </dgm:t>
    </dgm:pt>
    <dgm:pt modelId="{878CA306-51F2-4DE8-9942-3826C6F79299}" type="parTrans" cxnId="{701DC608-5800-45DB-848F-BDA533F345AF}">
      <dgm:prSet/>
      <dgm:spPr/>
      <dgm:t>
        <a:bodyPr/>
        <a:lstStyle/>
        <a:p>
          <a:endParaRPr lang="fr-FR"/>
        </a:p>
      </dgm:t>
    </dgm:pt>
    <dgm:pt modelId="{247887F3-6A64-4635-9829-ACCD3B66B7CA}" type="sibTrans" cxnId="{701DC608-5800-45DB-848F-BDA533F345AF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38000" b="-38000"/>
          </a:stretch>
        </a:blipFill>
      </dgm:spPr>
      <dgm:t>
        <a:bodyPr/>
        <a:lstStyle/>
        <a:p>
          <a:endParaRPr lang="fr-FR"/>
        </a:p>
      </dgm:t>
    </dgm:pt>
    <dgm:pt modelId="{F8FD3314-FC20-4553-8B91-3DEB60AEBE16}">
      <dgm:prSet phldrT="[Texte]"/>
      <dgm:spPr/>
      <dgm:t>
        <a:bodyPr/>
        <a:lstStyle/>
        <a:p>
          <a:r>
            <a:rPr lang="fr-FR" dirty="0" smtClean="0"/>
            <a:t>Les paroles valorisantes</a:t>
          </a:r>
          <a:endParaRPr lang="fr-FR" dirty="0"/>
        </a:p>
      </dgm:t>
    </dgm:pt>
    <dgm:pt modelId="{327F8680-B355-44A0-AA14-E1B8374820A8}" type="parTrans" cxnId="{63112B07-5F22-4F7D-9B70-7862CEBA5AAF}">
      <dgm:prSet/>
      <dgm:spPr/>
      <dgm:t>
        <a:bodyPr/>
        <a:lstStyle/>
        <a:p>
          <a:endParaRPr lang="fr-FR"/>
        </a:p>
      </dgm:t>
    </dgm:pt>
    <dgm:pt modelId="{781CDAE6-9DB7-487E-AF5C-9BEBD1D7D5E3}" type="sibTrans" cxnId="{63112B07-5F22-4F7D-9B70-7862CEBA5AAF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  <dgm:t>
        <a:bodyPr/>
        <a:lstStyle/>
        <a:p>
          <a:endParaRPr lang="fr-FR"/>
        </a:p>
      </dgm:t>
    </dgm:pt>
    <dgm:pt modelId="{4C92C0D7-26AB-45DF-827C-6039B41EF423}">
      <dgm:prSet/>
      <dgm:spPr/>
      <dgm:t>
        <a:bodyPr/>
        <a:lstStyle/>
        <a:p>
          <a:endParaRPr lang="fr-FR" dirty="0"/>
        </a:p>
      </dgm:t>
    </dgm:pt>
    <dgm:pt modelId="{98D335AC-6FE1-4D67-879A-D588E486CF70}" type="parTrans" cxnId="{B1B98F1E-0696-4517-88E0-A28EF50D5825}">
      <dgm:prSet/>
      <dgm:spPr/>
      <dgm:t>
        <a:bodyPr/>
        <a:lstStyle/>
        <a:p>
          <a:endParaRPr lang="fr-FR"/>
        </a:p>
      </dgm:t>
    </dgm:pt>
    <dgm:pt modelId="{2D1141B7-CB3E-40BE-B51D-4B7B12247805}" type="sibTrans" cxnId="{B1B98F1E-0696-4517-88E0-A28EF50D5825}">
      <dgm:prSet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  <dgm:t>
        <a:bodyPr/>
        <a:lstStyle/>
        <a:p>
          <a:endParaRPr lang="fr-FR"/>
        </a:p>
      </dgm:t>
    </dgm:pt>
    <dgm:pt modelId="{9C32EC30-8DEA-4A5F-A07E-764D7593CD08}">
      <dgm:prSet/>
      <dgm:spPr/>
      <dgm:t>
        <a:bodyPr/>
        <a:lstStyle/>
        <a:p>
          <a:r>
            <a:rPr lang="fr-FR" dirty="0" smtClean="0"/>
            <a:t>Les services rendus</a:t>
          </a:r>
          <a:endParaRPr lang="fr-FR" dirty="0"/>
        </a:p>
      </dgm:t>
    </dgm:pt>
    <dgm:pt modelId="{CA16FD9A-686D-4BBC-A5C9-4AB6AEBF02C0}" type="parTrans" cxnId="{401EC0BE-42FC-4A78-8066-E6A0A6FB0D85}">
      <dgm:prSet/>
      <dgm:spPr/>
      <dgm:t>
        <a:bodyPr/>
        <a:lstStyle/>
        <a:p>
          <a:endParaRPr lang="fr-FR"/>
        </a:p>
      </dgm:t>
    </dgm:pt>
    <dgm:pt modelId="{15756E66-E34C-49E2-BB9F-75AA25E0AC00}" type="sibTrans" cxnId="{401EC0BE-42FC-4A78-8066-E6A0A6FB0D85}">
      <dgm:prSet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fr-FR"/>
        </a:p>
      </dgm:t>
    </dgm:pt>
    <dgm:pt modelId="{6C1474B4-421E-4158-92E2-50EBFAC66EE9}">
      <dgm:prSet/>
      <dgm:spPr/>
      <dgm:t>
        <a:bodyPr/>
        <a:lstStyle/>
        <a:p>
          <a:endParaRPr lang="fr-FR" dirty="0"/>
        </a:p>
      </dgm:t>
    </dgm:pt>
    <dgm:pt modelId="{8488DE9F-8797-4508-ABA9-A8409D76E954}" type="parTrans" cxnId="{FA3F9D33-659F-4556-93C2-7AE56D12648B}">
      <dgm:prSet/>
      <dgm:spPr/>
      <dgm:t>
        <a:bodyPr/>
        <a:lstStyle/>
        <a:p>
          <a:endParaRPr lang="fr-FR"/>
        </a:p>
      </dgm:t>
    </dgm:pt>
    <dgm:pt modelId="{F05E65DC-9B96-46E1-9F1D-33C286EEBA03}" type="sibTrans" cxnId="{FA3F9D33-659F-4556-93C2-7AE56D12648B}">
      <dgm:prSet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  <dgm:t>
        <a:bodyPr/>
        <a:lstStyle/>
        <a:p>
          <a:endParaRPr lang="fr-FR"/>
        </a:p>
      </dgm:t>
    </dgm:pt>
    <dgm:pt modelId="{9CDCCFEE-1A79-49DF-8B3F-87DB3D938054}">
      <dgm:prSet/>
      <dgm:spPr/>
      <dgm:t>
        <a:bodyPr/>
        <a:lstStyle/>
        <a:p>
          <a:endParaRPr lang="fr-FR" dirty="0"/>
        </a:p>
      </dgm:t>
    </dgm:pt>
    <dgm:pt modelId="{E5C61A6F-BD75-4F38-983F-23A92D92A5FA}" type="sibTrans" cxnId="{F0C3BC2E-196D-46EE-86C0-129D06D05A9D}">
      <dgm:prSet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fr-FR"/>
        </a:p>
      </dgm:t>
    </dgm:pt>
    <dgm:pt modelId="{D77F0774-342A-44ED-B5B7-9C3D1BA45DC0}" type="parTrans" cxnId="{F0C3BC2E-196D-46EE-86C0-129D06D05A9D}">
      <dgm:prSet/>
      <dgm:spPr/>
      <dgm:t>
        <a:bodyPr/>
        <a:lstStyle/>
        <a:p>
          <a:endParaRPr lang="fr-FR"/>
        </a:p>
      </dgm:t>
    </dgm:pt>
    <dgm:pt modelId="{D2768900-319D-4BF4-B339-58F5073FF39B}" type="pres">
      <dgm:prSet presAssocID="{709E6D80-DEEA-4F98-BCBD-49D3E965D1D8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fr-FR"/>
        </a:p>
      </dgm:t>
    </dgm:pt>
    <dgm:pt modelId="{A044847E-2F81-4E37-A55E-3DF762C7D603}" type="pres">
      <dgm:prSet presAssocID="{9CDCCFEE-1A79-49DF-8B3F-87DB3D938054}" presName="text1" presStyleCnt="0"/>
      <dgm:spPr/>
    </dgm:pt>
    <dgm:pt modelId="{8DCC0991-1C70-410D-B03E-C846C226B6CA}" type="pres">
      <dgm:prSet presAssocID="{9CDCCFEE-1A79-49DF-8B3F-87DB3D938054}" presName="textRepeatNode" presStyleLbl="alignNode1" presStyleIdx="0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AA9F266-4A15-413D-B1D6-6C2CF398AF2B}" type="pres">
      <dgm:prSet presAssocID="{9CDCCFEE-1A79-49DF-8B3F-87DB3D938054}" presName="textaccent1" presStyleCnt="0"/>
      <dgm:spPr/>
    </dgm:pt>
    <dgm:pt modelId="{020A910B-558F-41A7-89BB-D18250063948}" type="pres">
      <dgm:prSet presAssocID="{9CDCCFEE-1A79-49DF-8B3F-87DB3D938054}" presName="accentRepeatNode" presStyleLbl="solidAlignAcc1" presStyleIdx="0" presStyleCnt="14"/>
      <dgm:spPr/>
    </dgm:pt>
    <dgm:pt modelId="{EE46D0E5-8523-4022-8798-70EF44B70D44}" type="pres">
      <dgm:prSet presAssocID="{E5C61A6F-BD75-4F38-983F-23A92D92A5FA}" presName="image1" presStyleCnt="0"/>
      <dgm:spPr/>
    </dgm:pt>
    <dgm:pt modelId="{BE5FD9DC-F90B-4F4C-98AD-F3EB2C5AA95C}" type="pres">
      <dgm:prSet presAssocID="{E5C61A6F-BD75-4F38-983F-23A92D92A5FA}" presName="imageRepeatNode" presStyleLbl="alignAcc1" presStyleIdx="0" presStyleCnt="7"/>
      <dgm:spPr/>
      <dgm:t>
        <a:bodyPr/>
        <a:lstStyle/>
        <a:p>
          <a:endParaRPr lang="fr-FR"/>
        </a:p>
      </dgm:t>
    </dgm:pt>
    <dgm:pt modelId="{22ED0D43-82AF-4846-AD19-2257D7FC5657}" type="pres">
      <dgm:prSet presAssocID="{E5C61A6F-BD75-4F38-983F-23A92D92A5FA}" presName="imageaccent1" presStyleCnt="0"/>
      <dgm:spPr/>
    </dgm:pt>
    <dgm:pt modelId="{C474FFA7-D9C7-43F3-B777-88B3C3B7D57B}" type="pres">
      <dgm:prSet presAssocID="{E5C61A6F-BD75-4F38-983F-23A92D92A5FA}" presName="accentRepeatNode" presStyleLbl="solidAlignAcc1" presStyleIdx="1" presStyleCnt="14"/>
      <dgm:spPr/>
    </dgm:pt>
    <dgm:pt modelId="{634AD58D-609E-49FC-9501-7B0412C32773}" type="pres">
      <dgm:prSet presAssocID="{4C92C0D7-26AB-45DF-827C-6039B41EF423}" presName="text2" presStyleCnt="0"/>
      <dgm:spPr/>
    </dgm:pt>
    <dgm:pt modelId="{C9878CAC-E828-4ECD-B050-6A48916A97C4}" type="pres">
      <dgm:prSet presAssocID="{4C92C0D7-26AB-45DF-827C-6039B41EF423}" presName="textRepeatNode" presStyleLbl="alignNode1" presStyleIdx="1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1EBF9D4-7A3B-4ADC-BD15-DD6663F0CD97}" type="pres">
      <dgm:prSet presAssocID="{4C92C0D7-26AB-45DF-827C-6039B41EF423}" presName="textaccent2" presStyleCnt="0"/>
      <dgm:spPr/>
    </dgm:pt>
    <dgm:pt modelId="{2E86E6CA-675F-4741-99FE-409C82A0687F}" type="pres">
      <dgm:prSet presAssocID="{4C92C0D7-26AB-45DF-827C-6039B41EF423}" presName="accentRepeatNode" presStyleLbl="solidAlignAcc1" presStyleIdx="2" presStyleCnt="14"/>
      <dgm:spPr/>
    </dgm:pt>
    <dgm:pt modelId="{399A8133-B326-4B50-A8FC-D3D8EC7C9DA0}" type="pres">
      <dgm:prSet presAssocID="{2D1141B7-CB3E-40BE-B51D-4B7B12247805}" presName="image2" presStyleCnt="0"/>
      <dgm:spPr/>
    </dgm:pt>
    <dgm:pt modelId="{D413049B-C026-475B-A031-7BA2C5B8E70F}" type="pres">
      <dgm:prSet presAssocID="{2D1141B7-CB3E-40BE-B51D-4B7B12247805}" presName="imageRepeatNode" presStyleLbl="alignAcc1" presStyleIdx="1" presStyleCnt="7"/>
      <dgm:spPr/>
      <dgm:t>
        <a:bodyPr/>
        <a:lstStyle/>
        <a:p>
          <a:endParaRPr lang="fr-FR"/>
        </a:p>
      </dgm:t>
    </dgm:pt>
    <dgm:pt modelId="{C472E719-0076-4EC2-A47D-04A73089CA6E}" type="pres">
      <dgm:prSet presAssocID="{2D1141B7-CB3E-40BE-B51D-4B7B12247805}" presName="imageaccent2" presStyleCnt="0"/>
      <dgm:spPr/>
    </dgm:pt>
    <dgm:pt modelId="{644F21D5-C246-4CF1-ACAC-62143BBA4618}" type="pres">
      <dgm:prSet presAssocID="{2D1141B7-CB3E-40BE-B51D-4B7B12247805}" presName="accentRepeatNode" presStyleLbl="solidAlignAcc1" presStyleIdx="3" presStyleCnt="14"/>
      <dgm:spPr/>
    </dgm:pt>
    <dgm:pt modelId="{0BCC3C7D-A028-4106-ADD5-459A546B7F14}" type="pres">
      <dgm:prSet presAssocID="{9C32EC30-8DEA-4A5F-A07E-764D7593CD08}" presName="text3" presStyleCnt="0"/>
      <dgm:spPr/>
    </dgm:pt>
    <dgm:pt modelId="{D01FCCC4-029E-4B40-8D19-B49A25EF8657}" type="pres">
      <dgm:prSet presAssocID="{9C32EC30-8DEA-4A5F-A07E-764D7593CD08}" presName="textRepeatNode" presStyleLbl="alignNode1" presStyleIdx="2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C54A410-54E1-4F9E-ACCA-38910EFF9306}" type="pres">
      <dgm:prSet presAssocID="{9C32EC30-8DEA-4A5F-A07E-764D7593CD08}" presName="textaccent3" presStyleCnt="0"/>
      <dgm:spPr/>
    </dgm:pt>
    <dgm:pt modelId="{707AED02-902C-48D2-9C08-4D58B24B2C07}" type="pres">
      <dgm:prSet presAssocID="{9C32EC30-8DEA-4A5F-A07E-764D7593CD08}" presName="accentRepeatNode" presStyleLbl="solidAlignAcc1" presStyleIdx="4" presStyleCnt="14"/>
      <dgm:spPr/>
    </dgm:pt>
    <dgm:pt modelId="{D98D1845-C637-4E98-8A7A-5F9D361A0066}" type="pres">
      <dgm:prSet presAssocID="{15756E66-E34C-49E2-BB9F-75AA25E0AC00}" presName="image3" presStyleCnt="0"/>
      <dgm:spPr/>
    </dgm:pt>
    <dgm:pt modelId="{4E8860A9-CD5A-49A7-8504-46AF6837060A}" type="pres">
      <dgm:prSet presAssocID="{15756E66-E34C-49E2-BB9F-75AA25E0AC00}" presName="imageRepeatNode" presStyleLbl="alignAcc1" presStyleIdx="2" presStyleCnt="7"/>
      <dgm:spPr/>
      <dgm:t>
        <a:bodyPr/>
        <a:lstStyle/>
        <a:p>
          <a:endParaRPr lang="fr-FR"/>
        </a:p>
      </dgm:t>
    </dgm:pt>
    <dgm:pt modelId="{22884040-A9DD-49D4-84A2-3C55782945CB}" type="pres">
      <dgm:prSet presAssocID="{15756E66-E34C-49E2-BB9F-75AA25E0AC00}" presName="imageaccent3" presStyleCnt="0"/>
      <dgm:spPr/>
    </dgm:pt>
    <dgm:pt modelId="{D14D383E-A53F-4015-9057-2D858EC55C39}" type="pres">
      <dgm:prSet presAssocID="{15756E66-E34C-49E2-BB9F-75AA25E0AC00}" presName="accentRepeatNode" presStyleLbl="solidAlignAcc1" presStyleIdx="5" presStyleCnt="14"/>
      <dgm:spPr/>
    </dgm:pt>
    <dgm:pt modelId="{FE0BE647-DC72-4EC8-BFB7-9DF52BBE9254}" type="pres">
      <dgm:prSet presAssocID="{F8503229-1026-459B-9E32-1E8B7E7B42A3}" presName="text4" presStyleCnt="0"/>
      <dgm:spPr/>
    </dgm:pt>
    <dgm:pt modelId="{0C0A5041-9D71-4521-9811-49C57697C9EE}" type="pres">
      <dgm:prSet presAssocID="{F8503229-1026-459B-9E32-1E8B7E7B42A3}" presName="textRepeatNode" presStyleLbl="alignNode1" presStyleIdx="3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DA08FB8-E368-4E5B-BA52-FFDBCC08AC63}" type="pres">
      <dgm:prSet presAssocID="{F8503229-1026-459B-9E32-1E8B7E7B42A3}" presName="textaccent4" presStyleCnt="0"/>
      <dgm:spPr/>
    </dgm:pt>
    <dgm:pt modelId="{0341722A-C3A2-47CD-917D-6D695C566ADB}" type="pres">
      <dgm:prSet presAssocID="{F8503229-1026-459B-9E32-1E8B7E7B42A3}" presName="accentRepeatNode" presStyleLbl="solidAlignAcc1" presStyleIdx="6" presStyleCnt="14"/>
      <dgm:spPr/>
    </dgm:pt>
    <dgm:pt modelId="{1B01ED15-36E4-4B1E-A350-BA909565533D}" type="pres">
      <dgm:prSet presAssocID="{9B7BC387-10D2-406D-B512-9CA718539760}" presName="image4" presStyleCnt="0"/>
      <dgm:spPr/>
    </dgm:pt>
    <dgm:pt modelId="{1445FA7A-25DC-43F5-A588-77AC26447D72}" type="pres">
      <dgm:prSet presAssocID="{9B7BC387-10D2-406D-B512-9CA718539760}" presName="imageRepeatNode" presStyleLbl="alignAcc1" presStyleIdx="3" presStyleCnt="7" custLinFactNeighborX="564"/>
      <dgm:spPr/>
      <dgm:t>
        <a:bodyPr/>
        <a:lstStyle/>
        <a:p>
          <a:endParaRPr lang="fr-FR"/>
        </a:p>
      </dgm:t>
    </dgm:pt>
    <dgm:pt modelId="{2769BA73-75BC-456A-8A81-7029BB135FDC}" type="pres">
      <dgm:prSet presAssocID="{9B7BC387-10D2-406D-B512-9CA718539760}" presName="imageaccent4" presStyleCnt="0"/>
      <dgm:spPr/>
    </dgm:pt>
    <dgm:pt modelId="{40CF4B40-4AFA-43D8-A912-2CDF8FADA4A9}" type="pres">
      <dgm:prSet presAssocID="{9B7BC387-10D2-406D-B512-9CA718539760}" presName="accentRepeatNode" presStyleLbl="solidAlignAcc1" presStyleIdx="7" presStyleCnt="14"/>
      <dgm:spPr/>
    </dgm:pt>
    <dgm:pt modelId="{2675D90B-09AA-444F-9AFA-98B0FF2B8D94}" type="pres">
      <dgm:prSet presAssocID="{6C1474B4-421E-4158-92E2-50EBFAC66EE9}" presName="text5" presStyleCnt="0"/>
      <dgm:spPr/>
    </dgm:pt>
    <dgm:pt modelId="{6543B06F-8B30-48A3-911A-8752CA25B216}" type="pres">
      <dgm:prSet presAssocID="{6C1474B4-421E-4158-92E2-50EBFAC66EE9}" presName="textRepeatNode" presStyleLbl="alignNode1" presStyleIdx="4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23C54FB-4CE5-485F-B3DF-96881E60CEE0}" type="pres">
      <dgm:prSet presAssocID="{6C1474B4-421E-4158-92E2-50EBFAC66EE9}" presName="textaccent5" presStyleCnt="0"/>
      <dgm:spPr/>
    </dgm:pt>
    <dgm:pt modelId="{0DE19D9F-AFDD-4733-92F3-6F32FA8E5402}" type="pres">
      <dgm:prSet presAssocID="{6C1474B4-421E-4158-92E2-50EBFAC66EE9}" presName="accentRepeatNode" presStyleLbl="solidAlignAcc1" presStyleIdx="8" presStyleCnt="14"/>
      <dgm:spPr/>
    </dgm:pt>
    <dgm:pt modelId="{DC10C4DC-8668-4D27-8490-938192D72F01}" type="pres">
      <dgm:prSet presAssocID="{F05E65DC-9B96-46E1-9F1D-33C286EEBA03}" presName="image5" presStyleCnt="0"/>
      <dgm:spPr/>
    </dgm:pt>
    <dgm:pt modelId="{E14DD1D8-03B1-41A8-B4A5-90185BB77D63}" type="pres">
      <dgm:prSet presAssocID="{F05E65DC-9B96-46E1-9F1D-33C286EEBA03}" presName="imageRepeatNode" presStyleLbl="alignAcc1" presStyleIdx="4" presStyleCnt="7"/>
      <dgm:spPr/>
      <dgm:t>
        <a:bodyPr/>
        <a:lstStyle/>
        <a:p>
          <a:endParaRPr lang="fr-FR"/>
        </a:p>
      </dgm:t>
    </dgm:pt>
    <dgm:pt modelId="{01D3A4AD-EEDF-4584-8105-86B138A733A1}" type="pres">
      <dgm:prSet presAssocID="{F05E65DC-9B96-46E1-9F1D-33C286EEBA03}" presName="imageaccent5" presStyleCnt="0"/>
      <dgm:spPr/>
    </dgm:pt>
    <dgm:pt modelId="{67016E6E-D622-40A0-A376-B1671A5669D7}" type="pres">
      <dgm:prSet presAssocID="{F05E65DC-9B96-46E1-9F1D-33C286EEBA03}" presName="accentRepeatNode" presStyleLbl="solidAlignAcc1" presStyleIdx="9" presStyleCnt="14"/>
      <dgm:spPr/>
    </dgm:pt>
    <dgm:pt modelId="{194B1EEB-F129-4933-9D73-CBE7471720A4}" type="pres">
      <dgm:prSet presAssocID="{10F8D0B6-D109-4BF2-AF23-6E40BB6B8543}" presName="text6" presStyleCnt="0"/>
      <dgm:spPr/>
    </dgm:pt>
    <dgm:pt modelId="{8AF416B7-71E1-4393-95B5-034CE938514F}" type="pres">
      <dgm:prSet presAssocID="{10F8D0B6-D109-4BF2-AF23-6E40BB6B8543}" presName="textRepeatNode" presStyleLbl="alignNode1" presStyleIdx="5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A5EA6BD-3D7F-423E-95E5-036F05A0ADF5}" type="pres">
      <dgm:prSet presAssocID="{10F8D0B6-D109-4BF2-AF23-6E40BB6B8543}" presName="textaccent6" presStyleCnt="0"/>
      <dgm:spPr/>
    </dgm:pt>
    <dgm:pt modelId="{4EE9EFFF-3193-42F5-977F-CBA7B07D5AAF}" type="pres">
      <dgm:prSet presAssocID="{10F8D0B6-D109-4BF2-AF23-6E40BB6B8543}" presName="accentRepeatNode" presStyleLbl="solidAlignAcc1" presStyleIdx="10" presStyleCnt="14"/>
      <dgm:spPr/>
    </dgm:pt>
    <dgm:pt modelId="{F989D068-440F-461B-9299-753AC1D49875}" type="pres">
      <dgm:prSet presAssocID="{247887F3-6A64-4635-9829-ACCD3B66B7CA}" presName="image6" presStyleCnt="0"/>
      <dgm:spPr/>
    </dgm:pt>
    <dgm:pt modelId="{90DD95B2-92F8-406C-A2E7-E4350E93769E}" type="pres">
      <dgm:prSet presAssocID="{247887F3-6A64-4635-9829-ACCD3B66B7CA}" presName="imageRepeatNode" presStyleLbl="alignAcc1" presStyleIdx="5" presStyleCnt="7"/>
      <dgm:spPr/>
      <dgm:t>
        <a:bodyPr/>
        <a:lstStyle/>
        <a:p>
          <a:endParaRPr lang="fr-FR"/>
        </a:p>
      </dgm:t>
    </dgm:pt>
    <dgm:pt modelId="{3C8C8BB4-E170-415E-BD18-44E66690EA25}" type="pres">
      <dgm:prSet presAssocID="{247887F3-6A64-4635-9829-ACCD3B66B7CA}" presName="imageaccent6" presStyleCnt="0"/>
      <dgm:spPr/>
    </dgm:pt>
    <dgm:pt modelId="{35C57EF9-12BF-4259-8546-2A28F183981C}" type="pres">
      <dgm:prSet presAssocID="{247887F3-6A64-4635-9829-ACCD3B66B7CA}" presName="accentRepeatNode" presStyleLbl="solidAlignAcc1" presStyleIdx="11" presStyleCnt="14"/>
      <dgm:spPr/>
    </dgm:pt>
    <dgm:pt modelId="{3D17CD7F-7C6D-4A92-8C57-DA14ABFD62BD}" type="pres">
      <dgm:prSet presAssocID="{F8FD3314-FC20-4553-8B91-3DEB60AEBE16}" presName="text7" presStyleCnt="0"/>
      <dgm:spPr/>
    </dgm:pt>
    <dgm:pt modelId="{B89D24E9-230C-446E-9D39-FEB29D235730}" type="pres">
      <dgm:prSet presAssocID="{F8FD3314-FC20-4553-8B91-3DEB60AEBE16}" presName="textRepeatNode" presStyleLbl="alignNode1" presStyleIdx="6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0764F32-1F4D-46B8-9E9C-4F535895A323}" type="pres">
      <dgm:prSet presAssocID="{F8FD3314-FC20-4553-8B91-3DEB60AEBE16}" presName="textaccent7" presStyleCnt="0"/>
      <dgm:spPr/>
    </dgm:pt>
    <dgm:pt modelId="{FB77241A-6761-4892-98E1-70AE6EAF616A}" type="pres">
      <dgm:prSet presAssocID="{F8FD3314-FC20-4553-8B91-3DEB60AEBE16}" presName="accentRepeatNode" presStyleLbl="solidAlignAcc1" presStyleIdx="12" presStyleCnt="14"/>
      <dgm:spPr/>
    </dgm:pt>
    <dgm:pt modelId="{D56B567A-C4F0-48BA-A554-CC9109797284}" type="pres">
      <dgm:prSet presAssocID="{781CDAE6-9DB7-487E-AF5C-9BEBD1D7D5E3}" presName="image7" presStyleCnt="0"/>
      <dgm:spPr/>
    </dgm:pt>
    <dgm:pt modelId="{DDCB15B4-6F51-45C8-8518-416C5995D152}" type="pres">
      <dgm:prSet presAssocID="{781CDAE6-9DB7-487E-AF5C-9BEBD1D7D5E3}" presName="imageRepeatNode" presStyleLbl="alignAcc1" presStyleIdx="6" presStyleCnt="7"/>
      <dgm:spPr/>
      <dgm:t>
        <a:bodyPr/>
        <a:lstStyle/>
        <a:p>
          <a:endParaRPr lang="fr-FR"/>
        </a:p>
      </dgm:t>
    </dgm:pt>
    <dgm:pt modelId="{5C2F9D94-E633-455E-9EEF-C034BCAD505C}" type="pres">
      <dgm:prSet presAssocID="{781CDAE6-9DB7-487E-AF5C-9BEBD1D7D5E3}" presName="imageaccent7" presStyleCnt="0"/>
      <dgm:spPr/>
    </dgm:pt>
    <dgm:pt modelId="{0EE00F29-8EB5-47F0-9DD8-7AD43F76C2B2}" type="pres">
      <dgm:prSet presAssocID="{781CDAE6-9DB7-487E-AF5C-9BEBD1D7D5E3}" presName="accentRepeatNode" presStyleLbl="solidAlignAcc1" presStyleIdx="13" presStyleCnt="14"/>
      <dgm:spPr/>
    </dgm:pt>
  </dgm:ptLst>
  <dgm:cxnLst>
    <dgm:cxn modelId="{DAB8BB92-2362-48F4-A2BB-DE7172A8402E}" type="presOf" srcId="{9C32EC30-8DEA-4A5F-A07E-764D7593CD08}" destId="{D01FCCC4-029E-4B40-8D19-B49A25EF8657}" srcOrd="0" destOrd="0" presId="urn:microsoft.com/office/officeart/2008/layout/HexagonCluster"/>
    <dgm:cxn modelId="{5EFF44AA-C418-4351-B1A6-5057A9E64509}" type="presOf" srcId="{2D1141B7-CB3E-40BE-B51D-4B7B12247805}" destId="{D413049B-C026-475B-A031-7BA2C5B8E70F}" srcOrd="0" destOrd="0" presId="urn:microsoft.com/office/officeart/2008/layout/HexagonCluster"/>
    <dgm:cxn modelId="{F1807278-F140-40FC-8588-1C5BBDB7B690}" type="presOf" srcId="{9CDCCFEE-1A79-49DF-8B3F-87DB3D938054}" destId="{8DCC0991-1C70-410D-B03E-C846C226B6CA}" srcOrd="0" destOrd="0" presId="urn:microsoft.com/office/officeart/2008/layout/HexagonCluster"/>
    <dgm:cxn modelId="{44D4EFEC-5F39-460E-8572-52C2FB49FF14}" srcId="{709E6D80-DEEA-4F98-BCBD-49D3E965D1D8}" destId="{F8503229-1026-459B-9E32-1E8B7E7B42A3}" srcOrd="3" destOrd="0" parTransId="{D065FBD4-057A-4902-93E7-FFB8E0AE8A68}" sibTransId="{9B7BC387-10D2-406D-B512-9CA718539760}"/>
    <dgm:cxn modelId="{2AA10F18-B91C-47AE-B279-3EF64A397252}" type="presOf" srcId="{F8503229-1026-459B-9E32-1E8B7E7B42A3}" destId="{0C0A5041-9D71-4521-9811-49C57697C9EE}" srcOrd="0" destOrd="0" presId="urn:microsoft.com/office/officeart/2008/layout/HexagonCluster"/>
    <dgm:cxn modelId="{401EC0BE-42FC-4A78-8066-E6A0A6FB0D85}" srcId="{709E6D80-DEEA-4F98-BCBD-49D3E965D1D8}" destId="{9C32EC30-8DEA-4A5F-A07E-764D7593CD08}" srcOrd="2" destOrd="0" parTransId="{CA16FD9A-686D-4BBC-A5C9-4AB6AEBF02C0}" sibTransId="{15756E66-E34C-49E2-BB9F-75AA25E0AC00}"/>
    <dgm:cxn modelId="{F0C3BC2E-196D-46EE-86C0-129D06D05A9D}" srcId="{709E6D80-DEEA-4F98-BCBD-49D3E965D1D8}" destId="{9CDCCFEE-1A79-49DF-8B3F-87DB3D938054}" srcOrd="0" destOrd="0" parTransId="{D77F0774-342A-44ED-B5B7-9C3D1BA45DC0}" sibTransId="{E5C61A6F-BD75-4F38-983F-23A92D92A5FA}"/>
    <dgm:cxn modelId="{0C6CA969-90FA-4A76-8940-79160BFB65BB}" type="presOf" srcId="{247887F3-6A64-4635-9829-ACCD3B66B7CA}" destId="{90DD95B2-92F8-406C-A2E7-E4350E93769E}" srcOrd="0" destOrd="0" presId="urn:microsoft.com/office/officeart/2008/layout/HexagonCluster"/>
    <dgm:cxn modelId="{701DC608-5800-45DB-848F-BDA533F345AF}" srcId="{709E6D80-DEEA-4F98-BCBD-49D3E965D1D8}" destId="{10F8D0B6-D109-4BF2-AF23-6E40BB6B8543}" srcOrd="5" destOrd="0" parTransId="{878CA306-51F2-4DE8-9942-3826C6F79299}" sibTransId="{247887F3-6A64-4635-9829-ACCD3B66B7CA}"/>
    <dgm:cxn modelId="{A7781219-63C1-4B46-BB4C-9D853A6B0475}" type="presOf" srcId="{4C92C0D7-26AB-45DF-827C-6039B41EF423}" destId="{C9878CAC-E828-4ECD-B050-6A48916A97C4}" srcOrd="0" destOrd="0" presId="urn:microsoft.com/office/officeart/2008/layout/HexagonCluster"/>
    <dgm:cxn modelId="{460E4F45-055C-499E-8BA7-FB4654225C3E}" type="presOf" srcId="{709E6D80-DEEA-4F98-BCBD-49D3E965D1D8}" destId="{D2768900-319D-4BF4-B339-58F5073FF39B}" srcOrd="0" destOrd="0" presId="urn:microsoft.com/office/officeart/2008/layout/HexagonCluster"/>
    <dgm:cxn modelId="{EE770DDB-2B6F-4FF7-8E2C-E667BA470834}" type="presOf" srcId="{781CDAE6-9DB7-487E-AF5C-9BEBD1D7D5E3}" destId="{DDCB15B4-6F51-45C8-8518-416C5995D152}" srcOrd="0" destOrd="0" presId="urn:microsoft.com/office/officeart/2008/layout/HexagonCluster"/>
    <dgm:cxn modelId="{73E0C80F-C4B6-4B6B-A91B-14C2658609E7}" type="presOf" srcId="{F8FD3314-FC20-4553-8B91-3DEB60AEBE16}" destId="{B89D24E9-230C-446E-9D39-FEB29D235730}" srcOrd="0" destOrd="0" presId="urn:microsoft.com/office/officeart/2008/layout/HexagonCluster"/>
    <dgm:cxn modelId="{F9C885D8-2D00-45B9-9602-0EB81465BDF8}" type="presOf" srcId="{E5C61A6F-BD75-4F38-983F-23A92D92A5FA}" destId="{BE5FD9DC-F90B-4F4C-98AD-F3EB2C5AA95C}" srcOrd="0" destOrd="0" presId="urn:microsoft.com/office/officeart/2008/layout/HexagonCluster"/>
    <dgm:cxn modelId="{63112B07-5F22-4F7D-9B70-7862CEBA5AAF}" srcId="{709E6D80-DEEA-4F98-BCBD-49D3E965D1D8}" destId="{F8FD3314-FC20-4553-8B91-3DEB60AEBE16}" srcOrd="6" destOrd="0" parTransId="{327F8680-B355-44A0-AA14-E1B8374820A8}" sibTransId="{781CDAE6-9DB7-487E-AF5C-9BEBD1D7D5E3}"/>
    <dgm:cxn modelId="{F6CC2C6D-057E-4F36-9756-48EE09B105EF}" type="presOf" srcId="{F05E65DC-9B96-46E1-9F1D-33C286EEBA03}" destId="{E14DD1D8-03B1-41A8-B4A5-90185BB77D63}" srcOrd="0" destOrd="0" presId="urn:microsoft.com/office/officeart/2008/layout/HexagonCluster"/>
    <dgm:cxn modelId="{BA7F4C9B-CA1A-4E0C-A026-98A71899A377}" type="presOf" srcId="{15756E66-E34C-49E2-BB9F-75AA25E0AC00}" destId="{4E8860A9-CD5A-49A7-8504-46AF6837060A}" srcOrd="0" destOrd="0" presId="urn:microsoft.com/office/officeart/2008/layout/HexagonCluster"/>
    <dgm:cxn modelId="{2A182128-2721-42B3-B76C-1C69CD8E987F}" type="presOf" srcId="{6C1474B4-421E-4158-92E2-50EBFAC66EE9}" destId="{6543B06F-8B30-48A3-911A-8752CA25B216}" srcOrd="0" destOrd="0" presId="urn:microsoft.com/office/officeart/2008/layout/HexagonCluster"/>
    <dgm:cxn modelId="{B1B98F1E-0696-4517-88E0-A28EF50D5825}" srcId="{709E6D80-DEEA-4F98-BCBD-49D3E965D1D8}" destId="{4C92C0D7-26AB-45DF-827C-6039B41EF423}" srcOrd="1" destOrd="0" parTransId="{98D335AC-6FE1-4D67-879A-D588E486CF70}" sibTransId="{2D1141B7-CB3E-40BE-B51D-4B7B12247805}"/>
    <dgm:cxn modelId="{FA34AF24-FB37-45E8-A03E-F0D01EFABFB9}" type="presOf" srcId="{9B7BC387-10D2-406D-B512-9CA718539760}" destId="{1445FA7A-25DC-43F5-A588-77AC26447D72}" srcOrd="0" destOrd="0" presId="urn:microsoft.com/office/officeart/2008/layout/HexagonCluster"/>
    <dgm:cxn modelId="{D462A05A-BA8D-41FB-9579-EF03A24EF2A2}" type="presOf" srcId="{10F8D0B6-D109-4BF2-AF23-6E40BB6B8543}" destId="{8AF416B7-71E1-4393-95B5-034CE938514F}" srcOrd="0" destOrd="0" presId="urn:microsoft.com/office/officeart/2008/layout/HexagonCluster"/>
    <dgm:cxn modelId="{FA3F9D33-659F-4556-93C2-7AE56D12648B}" srcId="{709E6D80-DEEA-4F98-BCBD-49D3E965D1D8}" destId="{6C1474B4-421E-4158-92E2-50EBFAC66EE9}" srcOrd="4" destOrd="0" parTransId="{8488DE9F-8797-4508-ABA9-A8409D76E954}" sibTransId="{F05E65DC-9B96-46E1-9F1D-33C286EEBA03}"/>
    <dgm:cxn modelId="{297A03CA-70C9-40B6-ADEA-2964BADEBC3F}" type="presParOf" srcId="{D2768900-319D-4BF4-B339-58F5073FF39B}" destId="{A044847E-2F81-4E37-A55E-3DF762C7D603}" srcOrd="0" destOrd="0" presId="urn:microsoft.com/office/officeart/2008/layout/HexagonCluster"/>
    <dgm:cxn modelId="{3DE6050B-3743-4E44-9BB2-7514E36244BA}" type="presParOf" srcId="{A044847E-2F81-4E37-A55E-3DF762C7D603}" destId="{8DCC0991-1C70-410D-B03E-C846C226B6CA}" srcOrd="0" destOrd="0" presId="urn:microsoft.com/office/officeart/2008/layout/HexagonCluster"/>
    <dgm:cxn modelId="{4FA4E097-65B1-4234-8C61-2B120A519491}" type="presParOf" srcId="{D2768900-319D-4BF4-B339-58F5073FF39B}" destId="{2AA9F266-4A15-413D-B1D6-6C2CF398AF2B}" srcOrd="1" destOrd="0" presId="urn:microsoft.com/office/officeart/2008/layout/HexagonCluster"/>
    <dgm:cxn modelId="{6ED275B9-5053-4242-808A-503E945B9CB5}" type="presParOf" srcId="{2AA9F266-4A15-413D-B1D6-6C2CF398AF2B}" destId="{020A910B-558F-41A7-89BB-D18250063948}" srcOrd="0" destOrd="0" presId="urn:microsoft.com/office/officeart/2008/layout/HexagonCluster"/>
    <dgm:cxn modelId="{52467196-BD01-4B4C-A552-7573FED2CEAD}" type="presParOf" srcId="{D2768900-319D-4BF4-B339-58F5073FF39B}" destId="{EE46D0E5-8523-4022-8798-70EF44B70D44}" srcOrd="2" destOrd="0" presId="urn:microsoft.com/office/officeart/2008/layout/HexagonCluster"/>
    <dgm:cxn modelId="{86AAC374-DCD1-416F-A243-3D0ECC9A7DC4}" type="presParOf" srcId="{EE46D0E5-8523-4022-8798-70EF44B70D44}" destId="{BE5FD9DC-F90B-4F4C-98AD-F3EB2C5AA95C}" srcOrd="0" destOrd="0" presId="urn:microsoft.com/office/officeart/2008/layout/HexagonCluster"/>
    <dgm:cxn modelId="{67D07D3E-10DF-4D8E-9CC9-0D0637C597F8}" type="presParOf" srcId="{D2768900-319D-4BF4-B339-58F5073FF39B}" destId="{22ED0D43-82AF-4846-AD19-2257D7FC5657}" srcOrd="3" destOrd="0" presId="urn:microsoft.com/office/officeart/2008/layout/HexagonCluster"/>
    <dgm:cxn modelId="{113BB61D-816F-411F-8562-B151075EA870}" type="presParOf" srcId="{22ED0D43-82AF-4846-AD19-2257D7FC5657}" destId="{C474FFA7-D9C7-43F3-B777-88B3C3B7D57B}" srcOrd="0" destOrd="0" presId="urn:microsoft.com/office/officeart/2008/layout/HexagonCluster"/>
    <dgm:cxn modelId="{2CF9140B-0B0E-42BF-8FCD-D462F6E99B16}" type="presParOf" srcId="{D2768900-319D-4BF4-B339-58F5073FF39B}" destId="{634AD58D-609E-49FC-9501-7B0412C32773}" srcOrd="4" destOrd="0" presId="urn:microsoft.com/office/officeart/2008/layout/HexagonCluster"/>
    <dgm:cxn modelId="{AAA66091-5C09-4CF1-AA11-077ABB5DA887}" type="presParOf" srcId="{634AD58D-609E-49FC-9501-7B0412C32773}" destId="{C9878CAC-E828-4ECD-B050-6A48916A97C4}" srcOrd="0" destOrd="0" presId="urn:microsoft.com/office/officeart/2008/layout/HexagonCluster"/>
    <dgm:cxn modelId="{B6A17E42-F5AE-42EE-8206-977BDB296DBE}" type="presParOf" srcId="{D2768900-319D-4BF4-B339-58F5073FF39B}" destId="{81EBF9D4-7A3B-4ADC-BD15-DD6663F0CD97}" srcOrd="5" destOrd="0" presId="urn:microsoft.com/office/officeart/2008/layout/HexagonCluster"/>
    <dgm:cxn modelId="{2010C463-EDF9-4376-B9C4-F9199756D8D6}" type="presParOf" srcId="{81EBF9D4-7A3B-4ADC-BD15-DD6663F0CD97}" destId="{2E86E6CA-675F-4741-99FE-409C82A0687F}" srcOrd="0" destOrd="0" presId="urn:microsoft.com/office/officeart/2008/layout/HexagonCluster"/>
    <dgm:cxn modelId="{4612979C-F3DA-44D6-BA00-2FA8F7026C27}" type="presParOf" srcId="{D2768900-319D-4BF4-B339-58F5073FF39B}" destId="{399A8133-B326-4B50-A8FC-D3D8EC7C9DA0}" srcOrd="6" destOrd="0" presId="urn:microsoft.com/office/officeart/2008/layout/HexagonCluster"/>
    <dgm:cxn modelId="{F3D173A0-33CB-4EF9-B9F4-7A1CB6B8B773}" type="presParOf" srcId="{399A8133-B326-4B50-A8FC-D3D8EC7C9DA0}" destId="{D413049B-C026-475B-A031-7BA2C5B8E70F}" srcOrd="0" destOrd="0" presId="urn:microsoft.com/office/officeart/2008/layout/HexagonCluster"/>
    <dgm:cxn modelId="{824CAD14-1A61-4BCB-A90F-625CEA643C32}" type="presParOf" srcId="{D2768900-319D-4BF4-B339-58F5073FF39B}" destId="{C472E719-0076-4EC2-A47D-04A73089CA6E}" srcOrd="7" destOrd="0" presId="urn:microsoft.com/office/officeart/2008/layout/HexagonCluster"/>
    <dgm:cxn modelId="{D1371C42-E3FA-43F1-BAA6-4A26C4D20FC7}" type="presParOf" srcId="{C472E719-0076-4EC2-A47D-04A73089CA6E}" destId="{644F21D5-C246-4CF1-ACAC-62143BBA4618}" srcOrd="0" destOrd="0" presId="urn:microsoft.com/office/officeart/2008/layout/HexagonCluster"/>
    <dgm:cxn modelId="{96ECD85D-659C-4A16-B728-151E4E3EA865}" type="presParOf" srcId="{D2768900-319D-4BF4-B339-58F5073FF39B}" destId="{0BCC3C7D-A028-4106-ADD5-459A546B7F14}" srcOrd="8" destOrd="0" presId="urn:microsoft.com/office/officeart/2008/layout/HexagonCluster"/>
    <dgm:cxn modelId="{CE4FB118-FDFA-495D-B892-071F81188591}" type="presParOf" srcId="{0BCC3C7D-A028-4106-ADD5-459A546B7F14}" destId="{D01FCCC4-029E-4B40-8D19-B49A25EF8657}" srcOrd="0" destOrd="0" presId="urn:microsoft.com/office/officeart/2008/layout/HexagonCluster"/>
    <dgm:cxn modelId="{2C696D5B-48D0-4C92-95BE-2AC99A92D8E1}" type="presParOf" srcId="{D2768900-319D-4BF4-B339-58F5073FF39B}" destId="{4C54A410-54E1-4F9E-ACCA-38910EFF9306}" srcOrd="9" destOrd="0" presId="urn:microsoft.com/office/officeart/2008/layout/HexagonCluster"/>
    <dgm:cxn modelId="{5ABE7983-B873-4410-A142-7E56E49342DC}" type="presParOf" srcId="{4C54A410-54E1-4F9E-ACCA-38910EFF9306}" destId="{707AED02-902C-48D2-9C08-4D58B24B2C07}" srcOrd="0" destOrd="0" presId="urn:microsoft.com/office/officeart/2008/layout/HexagonCluster"/>
    <dgm:cxn modelId="{2E7B0AAB-07BE-4109-80B9-4E0D1FDE1994}" type="presParOf" srcId="{D2768900-319D-4BF4-B339-58F5073FF39B}" destId="{D98D1845-C637-4E98-8A7A-5F9D361A0066}" srcOrd="10" destOrd="0" presId="urn:microsoft.com/office/officeart/2008/layout/HexagonCluster"/>
    <dgm:cxn modelId="{F41EBE6D-B220-40A3-87C4-44BABA891416}" type="presParOf" srcId="{D98D1845-C637-4E98-8A7A-5F9D361A0066}" destId="{4E8860A9-CD5A-49A7-8504-46AF6837060A}" srcOrd="0" destOrd="0" presId="urn:microsoft.com/office/officeart/2008/layout/HexagonCluster"/>
    <dgm:cxn modelId="{3E370613-BF7A-4160-A00F-B174ACB34EF5}" type="presParOf" srcId="{D2768900-319D-4BF4-B339-58F5073FF39B}" destId="{22884040-A9DD-49D4-84A2-3C55782945CB}" srcOrd="11" destOrd="0" presId="urn:microsoft.com/office/officeart/2008/layout/HexagonCluster"/>
    <dgm:cxn modelId="{24B908D9-44A0-4F38-B93E-DF07D38AFF01}" type="presParOf" srcId="{22884040-A9DD-49D4-84A2-3C55782945CB}" destId="{D14D383E-A53F-4015-9057-2D858EC55C39}" srcOrd="0" destOrd="0" presId="urn:microsoft.com/office/officeart/2008/layout/HexagonCluster"/>
    <dgm:cxn modelId="{9072C11F-DED1-4A1F-B932-A81431536E93}" type="presParOf" srcId="{D2768900-319D-4BF4-B339-58F5073FF39B}" destId="{FE0BE647-DC72-4EC8-BFB7-9DF52BBE9254}" srcOrd="12" destOrd="0" presId="urn:microsoft.com/office/officeart/2008/layout/HexagonCluster"/>
    <dgm:cxn modelId="{6BAC649A-9706-4C3D-B166-540D6E52C736}" type="presParOf" srcId="{FE0BE647-DC72-4EC8-BFB7-9DF52BBE9254}" destId="{0C0A5041-9D71-4521-9811-49C57697C9EE}" srcOrd="0" destOrd="0" presId="urn:microsoft.com/office/officeart/2008/layout/HexagonCluster"/>
    <dgm:cxn modelId="{5337AC18-2AAE-4D91-BF53-EFF883E74D39}" type="presParOf" srcId="{D2768900-319D-4BF4-B339-58F5073FF39B}" destId="{3DA08FB8-E368-4E5B-BA52-FFDBCC08AC63}" srcOrd="13" destOrd="0" presId="urn:microsoft.com/office/officeart/2008/layout/HexagonCluster"/>
    <dgm:cxn modelId="{B31AF938-8297-4BEE-9A6F-282B4E9C3DCB}" type="presParOf" srcId="{3DA08FB8-E368-4E5B-BA52-FFDBCC08AC63}" destId="{0341722A-C3A2-47CD-917D-6D695C566ADB}" srcOrd="0" destOrd="0" presId="urn:microsoft.com/office/officeart/2008/layout/HexagonCluster"/>
    <dgm:cxn modelId="{194AFFC0-A3C5-443A-8CE9-0E7EA9F4CF10}" type="presParOf" srcId="{D2768900-319D-4BF4-B339-58F5073FF39B}" destId="{1B01ED15-36E4-4B1E-A350-BA909565533D}" srcOrd="14" destOrd="0" presId="urn:microsoft.com/office/officeart/2008/layout/HexagonCluster"/>
    <dgm:cxn modelId="{03939E68-CA48-4F6E-9C78-3851D7333A64}" type="presParOf" srcId="{1B01ED15-36E4-4B1E-A350-BA909565533D}" destId="{1445FA7A-25DC-43F5-A588-77AC26447D72}" srcOrd="0" destOrd="0" presId="urn:microsoft.com/office/officeart/2008/layout/HexagonCluster"/>
    <dgm:cxn modelId="{D4AF3AA7-A455-40A4-9D49-50B6ABA92B12}" type="presParOf" srcId="{D2768900-319D-4BF4-B339-58F5073FF39B}" destId="{2769BA73-75BC-456A-8A81-7029BB135FDC}" srcOrd="15" destOrd="0" presId="urn:microsoft.com/office/officeart/2008/layout/HexagonCluster"/>
    <dgm:cxn modelId="{3B1C9C93-34D4-47E6-B9F1-FE6C96CA3B9D}" type="presParOf" srcId="{2769BA73-75BC-456A-8A81-7029BB135FDC}" destId="{40CF4B40-4AFA-43D8-A912-2CDF8FADA4A9}" srcOrd="0" destOrd="0" presId="urn:microsoft.com/office/officeart/2008/layout/HexagonCluster"/>
    <dgm:cxn modelId="{C5A3A870-6C1F-41BE-960E-21317017AF7E}" type="presParOf" srcId="{D2768900-319D-4BF4-B339-58F5073FF39B}" destId="{2675D90B-09AA-444F-9AFA-98B0FF2B8D94}" srcOrd="16" destOrd="0" presId="urn:microsoft.com/office/officeart/2008/layout/HexagonCluster"/>
    <dgm:cxn modelId="{19FFE55F-AC3B-456F-A958-387A7A4DB7AD}" type="presParOf" srcId="{2675D90B-09AA-444F-9AFA-98B0FF2B8D94}" destId="{6543B06F-8B30-48A3-911A-8752CA25B216}" srcOrd="0" destOrd="0" presId="urn:microsoft.com/office/officeart/2008/layout/HexagonCluster"/>
    <dgm:cxn modelId="{B2848FD4-EB2C-409C-8730-0B6BA73D7565}" type="presParOf" srcId="{D2768900-319D-4BF4-B339-58F5073FF39B}" destId="{223C54FB-4CE5-485F-B3DF-96881E60CEE0}" srcOrd="17" destOrd="0" presId="urn:microsoft.com/office/officeart/2008/layout/HexagonCluster"/>
    <dgm:cxn modelId="{0B57E06A-FD87-4990-80F7-14732E97047F}" type="presParOf" srcId="{223C54FB-4CE5-485F-B3DF-96881E60CEE0}" destId="{0DE19D9F-AFDD-4733-92F3-6F32FA8E5402}" srcOrd="0" destOrd="0" presId="urn:microsoft.com/office/officeart/2008/layout/HexagonCluster"/>
    <dgm:cxn modelId="{7F2C93D8-4DBE-4706-A828-7E29AC8678EF}" type="presParOf" srcId="{D2768900-319D-4BF4-B339-58F5073FF39B}" destId="{DC10C4DC-8668-4D27-8490-938192D72F01}" srcOrd="18" destOrd="0" presId="urn:microsoft.com/office/officeart/2008/layout/HexagonCluster"/>
    <dgm:cxn modelId="{42B1A072-1CCC-4F0C-9BD8-A744E8976582}" type="presParOf" srcId="{DC10C4DC-8668-4D27-8490-938192D72F01}" destId="{E14DD1D8-03B1-41A8-B4A5-90185BB77D63}" srcOrd="0" destOrd="0" presId="urn:microsoft.com/office/officeart/2008/layout/HexagonCluster"/>
    <dgm:cxn modelId="{4F763591-99C3-4F12-887D-794A8AFAB194}" type="presParOf" srcId="{D2768900-319D-4BF4-B339-58F5073FF39B}" destId="{01D3A4AD-EEDF-4584-8105-86B138A733A1}" srcOrd="19" destOrd="0" presId="urn:microsoft.com/office/officeart/2008/layout/HexagonCluster"/>
    <dgm:cxn modelId="{F16495AF-814B-494B-BA4C-B49F43457828}" type="presParOf" srcId="{01D3A4AD-EEDF-4584-8105-86B138A733A1}" destId="{67016E6E-D622-40A0-A376-B1671A5669D7}" srcOrd="0" destOrd="0" presId="urn:microsoft.com/office/officeart/2008/layout/HexagonCluster"/>
    <dgm:cxn modelId="{3046DAA8-3D1A-421D-B3E0-FB243EF476BE}" type="presParOf" srcId="{D2768900-319D-4BF4-B339-58F5073FF39B}" destId="{194B1EEB-F129-4933-9D73-CBE7471720A4}" srcOrd="20" destOrd="0" presId="urn:microsoft.com/office/officeart/2008/layout/HexagonCluster"/>
    <dgm:cxn modelId="{25D0DC91-BA85-4FDC-8C1C-C3A46EF8670A}" type="presParOf" srcId="{194B1EEB-F129-4933-9D73-CBE7471720A4}" destId="{8AF416B7-71E1-4393-95B5-034CE938514F}" srcOrd="0" destOrd="0" presId="urn:microsoft.com/office/officeart/2008/layout/HexagonCluster"/>
    <dgm:cxn modelId="{BCBFA045-97A6-4364-B71E-2D1D5545EF66}" type="presParOf" srcId="{D2768900-319D-4BF4-B339-58F5073FF39B}" destId="{7A5EA6BD-3D7F-423E-95E5-036F05A0ADF5}" srcOrd="21" destOrd="0" presId="urn:microsoft.com/office/officeart/2008/layout/HexagonCluster"/>
    <dgm:cxn modelId="{A1732640-8711-4BBE-830F-B0CC0953710F}" type="presParOf" srcId="{7A5EA6BD-3D7F-423E-95E5-036F05A0ADF5}" destId="{4EE9EFFF-3193-42F5-977F-CBA7B07D5AAF}" srcOrd="0" destOrd="0" presId="urn:microsoft.com/office/officeart/2008/layout/HexagonCluster"/>
    <dgm:cxn modelId="{B4A66018-0C8C-4B1F-9EDD-8F6C68930755}" type="presParOf" srcId="{D2768900-319D-4BF4-B339-58F5073FF39B}" destId="{F989D068-440F-461B-9299-753AC1D49875}" srcOrd="22" destOrd="0" presId="urn:microsoft.com/office/officeart/2008/layout/HexagonCluster"/>
    <dgm:cxn modelId="{24E1B2A0-D538-4E87-9C47-7574505B8424}" type="presParOf" srcId="{F989D068-440F-461B-9299-753AC1D49875}" destId="{90DD95B2-92F8-406C-A2E7-E4350E93769E}" srcOrd="0" destOrd="0" presId="urn:microsoft.com/office/officeart/2008/layout/HexagonCluster"/>
    <dgm:cxn modelId="{584A5E33-D36C-420B-8D83-6EF76C4F6587}" type="presParOf" srcId="{D2768900-319D-4BF4-B339-58F5073FF39B}" destId="{3C8C8BB4-E170-415E-BD18-44E66690EA25}" srcOrd="23" destOrd="0" presId="urn:microsoft.com/office/officeart/2008/layout/HexagonCluster"/>
    <dgm:cxn modelId="{4A5E951F-A75D-4DA9-A85E-9C45D8B513C1}" type="presParOf" srcId="{3C8C8BB4-E170-415E-BD18-44E66690EA25}" destId="{35C57EF9-12BF-4259-8546-2A28F183981C}" srcOrd="0" destOrd="0" presId="urn:microsoft.com/office/officeart/2008/layout/HexagonCluster"/>
    <dgm:cxn modelId="{E35EF74B-1E89-496A-89B4-BF8604FFD1C6}" type="presParOf" srcId="{D2768900-319D-4BF4-B339-58F5073FF39B}" destId="{3D17CD7F-7C6D-4A92-8C57-DA14ABFD62BD}" srcOrd="24" destOrd="0" presId="urn:microsoft.com/office/officeart/2008/layout/HexagonCluster"/>
    <dgm:cxn modelId="{1732BA1B-F926-4379-B546-403B256BCBC0}" type="presParOf" srcId="{3D17CD7F-7C6D-4A92-8C57-DA14ABFD62BD}" destId="{B89D24E9-230C-446E-9D39-FEB29D235730}" srcOrd="0" destOrd="0" presId="urn:microsoft.com/office/officeart/2008/layout/HexagonCluster"/>
    <dgm:cxn modelId="{179E5629-EFB5-4EA8-9ABB-0D407F74777F}" type="presParOf" srcId="{D2768900-319D-4BF4-B339-58F5073FF39B}" destId="{80764F32-1F4D-46B8-9E9C-4F535895A323}" srcOrd="25" destOrd="0" presId="urn:microsoft.com/office/officeart/2008/layout/HexagonCluster"/>
    <dgm:cxn modelId="{1C6EBD52-8184-4DC0-AE33-B0B718CD9EFF}" type="presParOf" srcId="{80764F32-1F4D-46B8-9E9C-4F535895A323}" destId="{FB77241A-6761-4892-98E1-70AE6EAF616A}" srcOrd="0" destOrd="0" presId="urn:microsoft.com/office/officeart/2008/layout/HexagonCluster"/>
    <dgm:cxn modelId="{50F7D315-CD40-483F-8049-AB3A68D5C0E3}" type="presParOf" srcId="{D2768900-319D-4BF4-B339-58F5073FF39B}" destId="{D56B567A-C4F0-48BA-A554-CC9109797284}" srcOrd="26" destOrd="0" presId="urn:microsoft.com/office/officeart/2008/layout/HexagonCluster"/>
    <dgm:cxn modelId="{42ED577C-BFC1-4DC8-A6F0-B602CEE563CC}" type="presParOf" srcId="{D56B567A-C4F0-48BA-A554-CC9109797284}" destId="{DDCB15B4-6F51-45C8-8518-416C5995D152}" srcOrd="0" destOrd="0" presId="urn:microsoft.com/office/officeart/2008/layout/HexagonCluster"/>
    <dgm:cxn modelId="{0E3C5468-3881-4774-A557-AFBDFEC05607}" type="presParOf" srcId="{D2768900-319D-4BF4-B339-58F5073FF39B}" destId="{5C2F9D94-E633-455E-9EEF-C034BCAD505C}" srcOrd="27" destOrd="0" presId="urn:microsoft.com/office/officeart/2008/layout/HexagonCluster"/>
    <dgm:cxn modelId="{796EA8C8-C3FA-482F-A4EB-4B4E9B51A010}" type="presParOf" srcId="{5C2F9D94-E633-455E-9EEF-C034BCAD505C}" destId="{0EE00F29-8EB5-47F0-9DD8-7AD43F76C2B2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DCC0991-1C70-410D-B03E-C846C226B6CA}">
      <dsp:nvSpPr>
        <dsp:cNvPr id="0" name=""/>
        <dsp:cNvSpPr/>
      </dsp:nvSpPr>
      <dsp:spPr>
        <a:xfrm>
          <a:off x="1319174" y="2415610"/>
          <a:ext cx="1532940" cy="131629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9850" rIns="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500" kern="1200" dirty="0"/>
        </a:p>
      </dsp:txBody>
      <dsp:txXfrm>
        <a:off x="1319174" y="2415610"/>
        <a:ext cx="1532940" cy="1316297"/>
      </dsp:txXfrm>
    </dsp:sp>
    <dsp:sp modelId="{020A910B-558F-41A7-89BB-D18250063948}">
      <dsp:nvSpPr>
        <dsp:cNvPr id="0" name=""/>
        <dsp:cNvSpPr/>
      </dsp:nvSpPr>
      <dsp:spPr>
        <a:xfrm>
          <a:off x="1355750" y="3004049"/>
          <a:ext cx="178816" cy="1543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5FD9DC-F90B-4F4C-98AD-F3EB2C5AA95C}">
      <dsp:nvSpPr>
        <dsp:cNvPr id="0" name=""/>
        <dsp:cNvSpPr/>
      </dsp:nvSpPr>
      <dsp:spPr>
        <a:xfrm>
          <a:off x="0" y="1687751"/>
          <a:ext cx="1532940" cy="131629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74FFA7-D9C7-43F3-B777-88B3C3B7D57B}">
      <dsp:nvSpPr>
        <dsp:cNvPr id="0" name=""/>
        <dsp:cNvSpPr/>
      </dsp:nvSpPr>
      <dsp:spPr>
        <a:xfrm>
          <a:off x="1050137" y="2829402"/>
          <a:ext cx="178816" cy="1543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565642"/>
              <a:satOff val="-787"/>
              <a:lumOff val="-3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878CAC-E828-4ECD-B050-6A48916A97C4}">
      <dsp:nvSpPr>
        <dsp:cNvPr id="0" name=""/>
        <dsp:cNvSpPr/>
      </dsp:nvSpPr>
      <dsp:spPr>
        <a:xfrm>
          <a:off x="2638348" y="1683782"/>
          <a:ext cx="1532940" cy="131629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1225558"/>
            <a:satOff val="-1705"/>
            <a:lumOff val="-654"/>
            <a:alphaOff val="0"/>
          </a:schemeClr>
        </a:solidFill>
        <a:ln w="12700" cap="flat" cmpd="sng" algn="ctr">
          <a:solidFill>
            <a:schemeClr val="accent5">
              <a:hueOff val="-1225558"/>
              <a:satOff val="-1705"/>
              <a:lumOff val="-65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9850" rIns="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500" kern="1200" dirty="0"/>
        </a:p>
      </dsp:txBody>
      <dsp:txXfrm>
        <a:off x="2638348" y="1683782"/>
        <a:ext cx="1532940" cy="1316297"/>
      </dsp:txXfrm>
    </dsp:sp>
    <dsp:sp modelId="{2E86E6CA-675F-4741-99FE-409C82A0687F}">
      <dsp:nvSpPr>
        <dsp:cNvPr id="0" name=""/>
        <dsp:cNvSpPr/>
      </dsp:nvSpPr>
      <dsp:spPr>
        <a:xfrm>
          <a:off x="3693363" y="2822456"/>
          <a:ext cx="178816" cy="1543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131284"/>
              <a:satOff val="-1574"/>
              <a:lumOff val="-60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13049B-C026-475B-A031-7BA2C5B8E70F}">
      <dsp:nvSpPr>
        <dsp:cNvPr id="0" name=""/>
        <dsp:cNvSpPr/>
      </dsp:nvSpPr>
      <dsp:spPr>
        <a:xfrm>
          <a:off x="3956710" y="2412633"/>
          <a:ext cx="1532940" cy="131629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2700" cap="flat" cmpd="sng" algn="ctr">
          <a:solidFill>
            <a:schemeClr val="accent5">
              <a:hueOff val="-1225558"/>
              <a:satOff val="-1705"/>
              <a:lumOff val="-65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4F21D5-C246-4CF1-ACAC-62143BBA4618}">
      <dsp:nvSpPr>
        <dsp:cNvPr id="0" name=""/>
        <dsp:cNvSpPr/>
      </dsp:nvSpPr>
      <dsp:spPr>
        <a:xfrm>
          <a:off x="3994099" y="2998591"/>
          <a:ext cx="178816" cy="1543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696926"/>
              <a:satOff val="-2360"/>
              <a:lumOff val="-9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1FCCC4-029E-4B40-8D19-B49A25EF8657}">
      <dsp:nvSpPr>
        <dsp:cNvPr id="0" name=""/>
        <dsp:cNvSpPr/>
      </dsp:nvSpPr>
      <dsp:spPr>
        <a:xfrm>
          <a:off x="1319174" y="960389"/>
          <a:ext cx="1532940" cy="131629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accent5">
              <a:hueOff val="-2451115"/>
              <a:satOff val="-3409"/>
              <a:lumOff val="-13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9850" rIns="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500" kern="1200" dirty="0"/>
        </a:p>
      </dsp:txBody>
      <dsp:txXfrm>
        <a:off x="1319174" y="960389"/>
        <a:ext cx="1532940" cy="1316297"/>
      </dsp:txXfrm>
    </dsp:sp>
    <dsp:sp modelId="{707AED02-902C-48D2-9C08-4D58B24B2C07}">
      <dsp:nvSpPr>
        <dsp:cNvPr id="0" name=""/>
        <dsp:cNvSpPr/>
      </dsp:nvSpPr>
      <dsp:spPr>
        <a:xfrm>
          <a:off x="2362809" y="978251"/>
          <a:ext cx="178816" cy="1543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262568"/>
              <a:satOff val="-3147"/>
              <a:lumOff val="-12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8860A9-CD5A-49A7-8504-46AF6837060A}">
      <dsp:nvSpPr>
        <dsp:cNvPr id="0" name=""/>
        <dsp:cNvSpPr/>
      </dsp:nvSpPr>
      <dsp:spPr>
        <a:xfrm>
          <a:off x="2638348" y="228561"/>
          <a:ext cx="1532940" cy="131629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12700" cap="flat" cmpd="sng" algn="ctr">
          <a:solidFill>
            <a:schemeClr val="accent5">
              <a:hueOff val="-2451115"/>
              <a:satOff val="-3409"/>
              <a:lumOff val="-13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4D383E-A53F-4015-9057-2D858EC55C39}">
      <dsp:nvSpPr>
        <dsp:cNvPr id="0" name=""/>
        <dsp:cNvSpPr/>
      </dsp:nvSpPr>
      <dsp:spPr>
        <a:xfrm>
          <a:off x="2681427" y="811543"/>
          <a:ext cx="178816" cy="1543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828210"/>
              <a:satOff val="-3934"/>
              <a:lumOff val="-15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0A5041-9D71-4521-9811-49C57697C9EE}">
      <dsp:nvSpPr>
        <dsp:cNvPr id="0" name=""/>
        <dsp:cNvSpPr/>
      </dsp:nvSpPr>
      <dsp:spPr>
        <a:xfrm>
          <a:off x="3956710" y="957412"/>
          <a:ext cx="1532940" cy="131629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3676673"/>
            <a:satOff val="-5114"/>
            <a:lumOff val="-1961"/>
            <a:alphaOff val="0"/>
          </a:schemeClr>
        </a:solidFill>
        <a:ln w="12700" cap="flat" cmpd="sng" algn="ctr">
          <a:solidFill>
            <a:schemeClr val="accent5">
              <a:hueOff val="-3676673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9850" rIns="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500" kern="1200" dirty="0"/>
        </a:p>
      </dsp:txBody>
      <dsp:txXfrm>
        <a:off x="3956710" y="957412"/>
        <a:ext cx="1532940" cy="1316297"/>
      </dsp:txXfrm>
    </dsp:sp>
    <dsp:sp modelId="{0341722A-C3A2-47CD-917D-6D695C566ADB}">
      <dsp:nvSpPr>
        <dsp:cNvPr id="0" name=""/>
        <dsp:cNvSpPr/>
      </dsp:nvSpPr>
      <dsp:spPr>
        <a:xfrm>
          <a:off x="5283200" y="1540890"/>
          <a:ext cx="178816" cy="1543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393852"/>
              <a:satOff val="-4721"/>
              <a:lumOff val="-181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45FA7A-25DC-43F5-A588-77AC26447D72}">
      <dsp:nvSpPr>
        <dsp:cNvPr id="0" name=""/>
        <dsp:cNvSpPr/>
      </dsp:nvSpPr>
      <dsp:spPr>
        <a:xfrm>
          <a:off x="5284530" y="1697674"/>
          <a:ext cx="1532940" cy="131629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  <a:ln w="12700" cap="flat" cmpd="sng" algn="ctr">
          <a:solidFill>
            <a:schemeClr val="accent5">
              <a:hueOff val="-3676673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CF4B40-4AFA-43D8-A912-2CDF8FADA4A9}">
      <dsp:nvSpPr>
        <dsp:cNvPr id="0" name=""/>
        <dsp:cNvSpPr/>
      </dsp:nvSpPr>
      <dsp:spPr>
        <a:xfrm>
          <a:off x="5574995" y="1720994"/>
          <a:ext cx="178816" cy="1543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959494"/>
              <a:satOff val="-5507"/>
              <a:lumOff val="-211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43B06F-8B30-48A3-911A-8752CA25B216}">
      <dsp:nvSpPr>
        <dsp:cNvPr id="0" name=""/>
        <dsp:cNvSpPr/>
      </dsp:nvSpPr>
      <dsp:spPr>
        <a:xfrm>
          <a:off x="5275884" y="242454"/>
          <a:ext cx="1532940" cy="131629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4902231"/>
            <a:satOff val="-6819"/>
            <a:lumOff val="-2615"/>
            <a:alphaOff val="0"/>
          </a:schemeClr>
        </a:solidFill>
        <a:ln w="12700" cap="flat" cmpd="sng" algn="ctr">
          <a:solidFill>
            <a:schemeClr val="accent5">
              <a:hueOff val="-4902231"/>
              <a:satOff val="-6819"/>
              <a:lumOff val="-26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9850" rIns="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500" kern="1200" dirty="0"/>
        </a:p>
      </dsp:txBody>
      <dsp:txXfrm>
        <a:off x="5275884" y="242454"/>
        <a:ext cx="1532940" cy="1316297"/>
      </dsp:txXfrm>
    </dsp:sp>
    <dsp:sp modelId="{0DE19D9F-AFDD-4733-92F3-6F32FA8E5402}">
      <dsp:nvSpPr>
        <dsp:cNvPr id="0" name=""/>
        <dsp:cNvSpPr/>
      </dsp:nvSpPr>
      <dsp:spPr>
        <a:xfrm>
          <a:off x="6602374" y="832381"/>
          <a:ext cx="178816" cy="1543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525136"/>
              <a:satOff val="-6294"/>
              <a:lumOff val="-24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4DD1D8-03B1-41A8-B4A5-90185BB77D63}">
      <dsp:nvSpPr>
        <dsp:cNvPr id="0" name=""/>
        <dsp:cNvSpPr/>
      </dsp:nvSpPr>
      <dsp:spPr>
        <a:xfrm>
          <a:off x="6595059" y="976762"/>
          <a:ext cx="1532940" cy="131629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12700" cap="flat" cmpd="sng" algn="ctr">
          <a:solidFill>
            <a:schemeClr val="accent5">
              <a:hueOff val="-4902231"/>
              <a:satOff val="-6819"/>
              <a:lumOff val="-26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016E6E-D622-40A0-A376-B1671A5669D7}">
      <dsp:nvSpPr>
        <dsp:cNvPr id="0" name=""/>
        <dsp:cNvSpPr/>
      </dsp:nvSpPr>
      <dsp:spPr>
        <a:xfrm>
          <a:off x="6900672" y="1006035"/>
          <a:ext cx="178816" cy="1543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5090778"/>
              <a:satOff val="-7081"/>
              <a:lumOff val="-27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F416B7-71E1-4393-95B5-034CE938514F}">
      <dsp:nvSpPr>
        <dsp:cNvPr id="0" name=""/>
        <dsp:cNvSpPr/>
      </dsp:nvSpPr>
      <dsp:spPr>
        <a:xfrm>
          <a:off x="6595059" y="2429502"/>
          <a:ext cx="1532940" cy="131629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6127787"/>
            <a:satOff val="-8523"/>
            <a:lumOff val="-3268"/>
            <a:alphaOff val="0"/>
          </a:schemeClr>
        </a:solidFill>
        <a:ln w="12700" cap="flat" cmpd="sng" algn="ctr">
          <a:solidFill>
            <a:schemeClr val="accent5">
              <a:hueOff val="-6127787"/>
              <a:satOff val="-8523"/>
              <a:lumOff val="-326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9850" rIns="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500" kern="1200" dirty="0"/>
        </a:p>
      </dsp:txBody>
      <dsp:txXfrm>
        <a:off x="6595059" y="2429502"/>
        <a:ext cx="1532940" cy="1316297"/>
      </dsp:txXfrm>
    </dsp:sp>
    <dsp:sp modelId="{4EE9EFFF-3193-42F5-977F-CBA7B07D5AAF}">
      <dsp:nvSpPr>
        <dsp:cNvPr id="0" name=""/>
        <dsp:cNvSpPr/>
      </dsp:nvSpPr>
      <dsp:spPr>
        <a:xfrm>
          <a:off x="6899046" y="3582565"/>
          <a:ext cx="178816" cy="1543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5656420"/>
              <a:satOff val="-7868"/>
              <a:lumOff val="-301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DD95B2-92F8-406C-A2E7-E4350E93769E}">
      <dsp:nvSpPr>
        <dsp:cNvPr id="0" name=""/>
        <dsp:cNvSpPr/>
      </dsp:nvSpPr>
      <dsp:spPr>
        <a:xfrm>
          <a:off x="5275884" y="3150414"/>
          <a:ext cx="1532940" cy="131629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38000" b="-38000"/>
          </a:stretch>
        </a:blipFill>
        <a:ln w="12700" cap="flat" cmpd="sng" algn="ctr">
          <a:solidFill>
            <a:schemeClr val="accent5">
              <a:hueOff val="-6127787"/>
              <a:satOff val="-8523"/>
              <a:lumOff val="-326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C57EF9-12BF-4259-8546-2A28F183981C}">
      <dsp:nvSpPr>
        <dsp:cNvPr id="0" name=""/>
        <dsp:cNvSpPr/>
      </dsp:nvSpPr>
      <dsp:spPr>
        <a:xfrm>
          <a:off x="6614566" y="3727938"/>
          <a:ext cx="178816" cy="1543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222062"/>
              <a:satOff val="-8654"/>
              <a:lumOff val="-331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9D24E9-230C-446E-9D39-FEB29D235730}">
      <dsp:nvSpPr>
        <dsp:cNvPr id="0" name=""/>
        <dsp:cNvSpPr/>
      </dsp:nvSpPr>
      <dsp:spPr>
        <a:xfrm>
          <a:off x="2636723" y="3141980"/>
          <a:ext cx="1532940" cy="131629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7353345"/>
            <a:satOff val="-10228"/>
            <a:lumOff val="-3922"/>
            <a:alphaOff val="0"/>
          </a:schemeClr>
        </a:solidFill>
        <a:ln w="12700" cap="flat" cmpd="sng" algn="ctr">
          <a:solidFill>
            <a:schemeClr val="accent5">
              <a:hueOff val="-7353345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9850" rIns="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500" kern="1200" dirty="0"/>
        </a:p>
      </dsp:txBody>
      <dsp:txXfrm>
        <a:off x="2636723" y="3141980"/>
        <a:ext cx="1532940" cy="1316297"/>
      </dsp:txXfrm>
    </dsp:sp>
    <dsp:sp modelId="{FB77241A-6761-4892-98E1-70AE6EAF616A}">
      <dsp:nvSpPr>
        <dsp:cNvPr id="0" name=""/>
        <dsp:cNvSpPr/>
      </dsp:nvSpPr>
      <dsp:spPr>
        <a:xfrm>
          <a:off x="2680614" y="3725457"/>
          <a:ext cx="178816" cy="1543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87703"/>
              <a:satOff val="-9441"/>
              <a:lumOff val="-362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CB15B4-6F51-45C8-8518-416C5995D152}">
      <dsp:nvSpPr>
        <dsp:cNvPr id="0" name=""/>
        <dsp:cNvSpPr/>
      </dsp:nvSpPr>
      <dsp:spPr>
        <a:xfrm>
          <a:off x="1318361" y="3873807"/>
          <a:ext cx="1532940" cy="131629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12700" cap="flat" cmpd="sng" algn="ctr">
          <a:solidFill>
            <a:schemeClr val="accent5">
              <a:hueOff val="-7353345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E00F29-8EB5-47F0-9DD8-7AD43F76C2B2}">
      <dsp:nvSpPr>
        <dsp:cNvPr id="0" name=""/>
        <dsp:cNvSpPr/>
      </dsp:nvSpPr>
      <dsp:spPr>
        <a:xfrm>
          <a:off x="2361184" y="3892165"/>
          <a:ext cx="178816" cy="1543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5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DCC0991-1C70-410D-B03E-C846C226B6CA}">
      <dsp:nvSpPr>
        <dsp:cNvPr id="0" name=""/>
        <dsp:cNvSpPr/>
      </dsp:nvSpPr>
      <dsp:spPr>
        <a:xfrm>
          <a:off x="1319174" y="2415610"/>
          <a:ext cx="1532940" cy="131629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1590" rIns="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700" kern="1200" dirty="0"/>
        </a:p>
      </dsp:txBody>
      <dsp:txXfrm>
        <a:off x="1319174" y="2415610"/>
        <a:ext cx="1532940" cy="1316297"/>
      </dsp:txXfrm>
    </dsp:sp>
    <dsp:sp modelId="{020A910B-558F-41A7-89BB-D18250063948}">
      <dsp:nvSpPr>
        <dsp:cNvPr id="0" name=""/>
        <dsp:cNvSpPr/>
      </dsp:nvSpPr>
      <dsp:spPr>
        <a:xfrm>
          <a:off x="1355750" y="3004049"/>
          <a:ext cx="178816" cy="1543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5FD9DC-F90B-4F4C-98AD-F3EB2C5AA95C}">
      <dsp:nvSpPr>
        <dsp:cNvPr id="0" name=""/>
        <dsp:cNvSpPr/>
      </dsp:nvSpPr>
      <dsp:spPr>
        <a:xfrm>
          <a:off x="0" y="1687751"/>
          <a:ext cx="1532940" cy="131629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74FFA7-D9C7-43F3-B777-88B3C3B7D57B}">
      <dsp:nvSpPr>
        <dsp:cNvPr id="0" name=""/>
        <dsp:cNvSpPr/>
      </dsp:nvSpPr>
      <dsp:spPr>
        <a:xfrm>
          <a:off x="1050137" y="2829402"/>
          <a:ext cx="178816" cy="1543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565642"/>
              <a:satOff val="-787"/>
              <a:lumOff val="-3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878CAC-E828-4ECD-B050-6A48916A97C4}">
      <dsp:nvSpPr>
        <dsp:cNvPr id="0" name=""/>
        <dsp:cNvSpPr/>
      </dsp:nvSpPr>
      <dsp:spPr>
        <a:xfrm>
          <a:off x="2638348" y="1683782"/>
          <a:ext cx="1532940" cy="131629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1225558"/>
            <a:satOff val="-1705"/>
            <a:lumOff val="-654"/>
            <a:alphaOff val="0"/>
          </a:schemeClr>
        </a:solidFill>
        <a:ln w="12700" cap="flat" cmpd="sng" algn="ctr">
          <a:solidFill>
            <a:schemeClr val="accent5">
              <a:hueOff val="-1225558"/>
              <a:satOff val="-1705"/>
              <a:lumOff val="-65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1590" rIns="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700" kern="1200" dirty="0"/>
        </a:p>
      </dsp:txBody>
      <dsp:txXfrm>
        <a:off x="2638348" y="1683782"/>
        <a:ext cx="1532940" cy="1316297"/>
      </dsp:txXfrm>
    </dsp:sp>
    <dsp:sp modelId="{2E86E6CA-675F-4741-99FE-409C82A0687F}">
      <dsp:nvSpPr>
        <dsp:cNvPr id="0" name=""/>
        <dsp:cNvSpPr/>
      </dsp:nvSpPr>
      <dsp:spPr>
        <a:xfrm>
          <a:off x="3693363" y="2822456"/>
          <a:ext cx="178816" cy="1543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131284"/>
              <a:satOff val="-1574"/>
              <a:lumOff val="-60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13049B-C026-475B-A031-7BA2C5B8E70F}">
      <dsp:nvSpPr>
        <dsp:cNvPr id="0" name=""/>
        <dsp:cNvSpPr/>
      </dsp:nvSpPr>
      <dsp:spPr>
        <a:xfrm>
          <a:off x="3956710" y="2412633"/>
          <a:ext cx="1532940" cy="131629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2700" cap="flat" cmpd="sng" algn="ctr">
          <a:solidFill>
            <a:schemeClr val="accent5">
              <a:hueOff val="-1225558"/>
              <a:satOff val="-1705"/>
              <a:lumOff val="-65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4F21D5-C246-4CF1-ACAC-62143BBA4618}">
      <dsp:nvSpPr>
        <dsp:cNvPr id="0" name=""/>
        <dsp:cNvSpPr/>
      </dsp:nvSpPr>
      <dsp:spPr>
        <a:xfrm>
          <a:off x="3994099" y="2998591"/>
          <a:ext cx="178816" cy="1543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696926"/>
              <a:satOff val="-2360"/>
              <a:lumOff val="-9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1FCCC4-029E-4B40-8D19-B49A25EF8657}">
      <dsp:nvSpPr>
        <dsp:cNvPr id="0" name=""/>
        <dsp:cNvSpPr/>
      </dsp:nvSpPr>
      <dsp:spPr>
        <a:xfrm>
          <a:off x="1319174" y="960389"/>
          <a:ext cx="1532940" cy="131629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accent5">
              <a:hueOff val="-2451115"/>
              <a:satOff val="-3409"/>
              <a:lumOff val="-13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1590" rIns="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Les services rendus</a:t>
          </a:r>
          <a:endParaRPr lang="fr-FR" sz="1700" kern="1200" dirty="0"/>
        </a:p>
      </dsp:txBody>
      <dsp:txXfrm>
        <a:off x="1319174" y="960389"/>
        <a:ext cx="1532940" cy="1316297"/>
      </dsp:txXfrm>
    </dsp:sp>
    <dsp:sp modelId="{707AED02-902C-48D2-9C08-4D58B24B2C07}">
      <dsp:nvSpPr>
        <dsp:cNvPr id="0" name=""/>
        <dsp:cNvSpPr/>
      </dsp:nvSpPr>
      <dsp:spPr>
        <a:xfrm>
          <a:off x="2362809" y="978251"/>
          <a:ext cx="178816" cy="1543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262568"/>
              <a:satOff val="-3147"/>
              <a:lumOff val="-12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8860A9-CD5A-49A7-8504-46AF6837060A}">
      <dsp:nvSpPr>
        <dsp:cNvPr id="0" name=""/>
        <dsp:cNvSpPr/>
      </dsp:nvSpPr>
      <dsp:spPr>
        <a:xfrm>
          <a:off x="2638348" y="228561"/>
          <a:ext cx="1532940" cy="131629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12700" cap="flat" cmpd="sng" algn="ctr">
          <a:solidFill>
            <a:schemeClr val="accent5">
              <a:hueOff val="-2451115"/>
              <a:satOff val="-3409"/>
              <a:lumOff val="-13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4D383E-A53F-4015-9057-2D858EC55C39}">
      <dsp:nvSpPr>
        <dsp:cNvPr id="0" name=""/>
        <dsp:cNvSpPr/>
      </dsp:nvSpPr>
      <dsp:spPr>
        <a:xfrm>
          <a:off x="2681427" y="811543"/>
          <a:ext cx="178816" cy="1543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828210"/>
              <a:satOff val="-3934"/>
              <a:lumOff val="-15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0A5041-9D71-4521-9811-49C57697C9EE}">
      <dsp:nvSpPr>
        <dsp:cNvPr id="0" name=""/>
        <dsp:cNvSpPr/>
      </dsp:nvSpPr>
      <dsp:spPr>
        <a:xfrm>
          <a:off x="3956710" y="957412"/>
          <a:ext cx="1532940" cy="131629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3676673"/>
            <a:satOff val="-5114"/>
            <a:lumOff val="-1961"/>
            <a:alphaOff val="0"/>
          </a:schemeClr>
        </a:solidFill>
        <a:ln w="12700" cap="flat" cmpd="sng" algn="ctr">
          <a:solidFill>
            <a:schemeClr val="accent5">
              <a:hueOff val="-3676673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1590" rIns="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Les moments de qualité</a:t>
          </a:r>
          <a:endParaRPr lang="fr-FR" sz="1700" kern="1200" dirty="0"/>
        </a:p>
      </dsp:txBody>
      <dsp:txXfrm>
        <a:off x="3956710" y="957412"/>
        <a:ext cx="1532940" cy="1316297"/>
      </dsp:txXfrm>
    </dsp:sp>
    <dsp:sp modelId="{0341722A-C3A2-47CD-917D-6D695C566ADB}">
      <dsp:nvSpPr>
        <dsp:cNvPr id="0" name=""/>
        <dsp:cNvSpPr/>
      </dsp:nvSpPr>
      <dsp:spPr>
        <a:xfrm>
          <a:off x="5283200" y="1540890"/>
          <a:ext cx="178816" cy="1543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393852"/>
              <a:satOff val="-4721"/>
              <a:lumOff val="-181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45FA7A-25DC-43F5-A588-77AC26447D72}">
      <dsp:nvSpPr>
        <dsp:cNvPr id="0" name=""/>
        <dsp:cNvSpPr/>
      </dsp:nvSpPr>
      <dsp:spPr>
        <a:xfrm>
          <a:off x="5284530" y="1697674"/>
          <a:ext cx="1532940" cy="131629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  <a:ln w="12700" cap="flat" cmpd="sng" algn="ctr">
          <a:solidFill>
            <a:schemeClr val="accent5">
              <a:hueOff val="-3676673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CF4B40-4AFA-43D8-A912-2CDF8FADA4A9}">
      <dsp:nvSpPr>
        <dsp:cNvPr id="0" name=""/>
        <dsp:cNvSpPr/>
      </dsp:nvSpPr>
      <dsp:spPr>
        <a:xfrm>
          <a:off x="5574995" y="1720994"/>
          <a:ext cx="178816" cy="1543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959494"/>
              <a:satOff val="-5507"/>
              <a:lumOff val="-211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43B06F-8B30-48A3-911A-8752CA25B216}">
      <dsp:nvSpPr>
        <dsp:cNvPr id="0" name=""/>
        <dsp:cNvSpPr/>
      </dsp:nvSpPr>
      <dsp:spPr>
        <a:xfrm>
          <a:off x="5275884" y="242454"/>
          <a:ext cx="1532940" cy="131629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4902231"/>
            <a:satOff val="-6819"/>
            <a:lumOff val="-2615"/>
            <a:alphaOff val="0"/>
          </a:schemeClr>
        </a:solidFill>
        <a:ln w="12700" cap="flat" cmpd="sng" algn="ctr">
          <a:solidFill>
            <a:schemeClr val="accent5">
              <a:hueOff val="-4902231"/>
              <a:satOff val="-6819"/>
              <a:lumOff val="-26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1590" rIns="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700" kern="1200" dirty="0"/>
        </a:p>
      </dsp:txBody>
      <dsp:txXfrm>
        <a:off x="5275884" y="242454"/>
        <a:ext cx="1532940" cy="1316297"/>
      </dsp:txXfrm>
    </dsp:sp>
    <dsp:sp modelId="{0DE19D9F-AFDD-4733-92F3-6F32FA8E5402}">
      <dsp:nvSpPr>
        <dsp:cNvPr id="0" name=""/>
        <dsp:cNvSpPr/>
      </dsp:nvSpPr>
      <dsp:spPr>
        <a:xfrm>
          <a:off x="6602374" y="832381"/>
          <a:ext cx="178816" cy="1543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525136"/>
              <a:satOff val="-6294"/>
              <a:lumOff val="-24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4DD1D8-03B1-41A8-B4A5-90185BB77D63}">
      <dsp:nvSpPr>
        <dsp:cNvPr id="0" name=""/>
        <dsp:cNvSpPr/>
      </dsp:nvSpPr>
      <dsp:spPr>
        <a:xfrm>
          <a:off x="6595059" y="976762"/>
          <a:ext cx="1532940" cy="131629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12700" cap="flat" cmpd="sng" algn="ctr">
          <a:solidFill>
            <a:schemeClr val="accent5">
              <a:hueOff val="-4902231"/>
              <a:satOff val="-6819"/>
              <a:lumOff val="-26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016E6E-D622-40A0-A376-B1671A5669D7}">
      <dsp:nvSpPr>
        <dsp:cNvPr id="0" name=""/>
        <dsp:cNvSpPr/>
      </dsp:nvSpPr>
      <dsp:spPr>
        <a:xfrm>
          <a:off x="6900672" y="1006035"/>
          <a:ext cx="178816" cy="1543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5090778"/>
              <a:satOff val="-7081"/>
              <a:lumOff val="-27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F416B7-71E1-4393-95B5-034CE938514F}">
      <dsp:nvSpPr>
        <dsp:cNvPr id="0" name=""/>
        <dsp:cNvSpPr/>
      </dsp:nvSpPr>
      <dsp:spPr>
        <a:xfrm>
          <a:off x="6595059" y="2429502"/>
          <a:ext cx="1532940" cy="131629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6127787"/>
            <a:satOff val="-8523"/>
            <a:lumOff val="-3268"/>
            <a:alphaOff val="0"/>
          </a:schemeClr>
        </a:solidFill>
        <a:ln w="12700" cap="flat" cmpd="sng" algn="ctr">
          <a:solidFill>
            <a:schemeClr val="accent5">
              <a:hueOff val="-6127787"/>
              <a:satOff val="-8523"/>
              <a:lumOff val="-326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1590" rIns="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Les cadeaux</a:t>
          </a:r>
          <a:endParaRPr lang="fr-FR" sz="1700" kern="1200" dirty="0"/>
        </a:p>
      </dsp:txBody>
      <dsp:txXfrm>
        <a:off x="6595059" y="2429502"/>
        <a:ext cx="1532940" cy="1316297"/>
      </dsp:txXfrm>
    </dsp:sp>
    <dsp:sp modelId="{4EE9EFFF-3193-42F5-977F-CBA7B07D5AAF}">
      <dsp:nvSpPr>
        <dsp:cNvPr id="0" name=""/>
        <dsp:cNvSpPr/>
      </dsp:nvSpPr>
      <dsp:spPr>
        <a:xfrm>
          <a:off x="6899046" y="3582565"/>
          <a:ext cx="178816" cy="1543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5656420"/>
              <a:satOff val="-7868"/>
              <a:lumOff val="-301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DD95B2-92F8-406C-A2E7-E4350E93769E}">
      <dsp:nvSpPr>
        <dsp:cNvPr id="0" name=""/>
        <dsp:cNvSpPr/>
      </dsp:nvSpPr>
      <dsp:spPr>
        <a:xfrm>
          <a:off x="5275884" y="3150414"/>
          <a:ext cx="1532940" cy="131629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38000" b="-38000"/>
          </a:stretch>
        </a:blipFill>
        <a:ln w="12700" cap="flat" cmpd="sng" algn="ctr">
          <a:solidFill>
            <a:schemeClr val="accent5">
              <a:hueOff val="-6127787"/>
              <a:satOff val="-8523"/>
              <a:lumOff val="-326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C57EF9-12BF-4259-8546-2A28F183981C}">
      <dsp:nvSpPr>
        <dsp:cNvPr id="0" name=""/>
        <dsp:cNvSpPr/>
      </dsp:nvSpPr>
      <dsp:spPr>
        <a:xfrm>
          <a:off x="6614566" y="3727938"/>
          <a:ext cx="178816" cy="1543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222062"/>
              <a:satOff val="-8654"/>
              <a:lumOff val="-331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9D24E9-230C-446E-9D39-FEB29D235730}">
      <dsp:nvSpPr>
        <dsp:cNvPr id="0" name=""/>
        <dsp:cNvSpPr/>
      </dsp:nvSpPr>
      <dsp:spPr>
        <a:xfrm>
          <a:off x="2636723" y="3141980"/>
          <a:ext cx="1532940" cy="131629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7353345"/>
            <a:satOff val="-10228"/>
            <a:lumOff val="-3922"/>
            <a:alphaOff val="0"/>
          </a:schemeClr>
        </a:solidFill>
        <a:ln w="12700" cap="flat" cmpd="sng" algn="ctr">
          <a:solidFill>
            <a:schemeClr val="accent5">
              <a:hueOff val="-7353345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1590" rIns="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Les paroles valorisantes</a:t>
          </a:r>
          <a:endParaRPr lang="fr-FR" sz="1700" kern="1200" dirty="0"/>
        </a:p>
      </dsp:txBody>
      <dsp:txXfrm>
        <a:off x="2636723" y="3141980"/>
        <a:ext cx="1532940" cy="1316297"/>
      </dsp:txXfrm>
    </dsp:sp>
    <dsp:sp modelId="{FB77241A-6761-4892-98E1-70AE6EAF616A}">
      <dsp:nvSpPr>
        <dsp:cNvPr id="0" name=""/>
        <dsp:cNvSpPr/>
      </dsp:nvSpPr>
      <dsp:spPr>
        <a:xfrm>
          <a:off x="2680614" y="3725457"/>
          <a:ext cx="178816" cy="1543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87703"/>
              <a:satOff val="-9441"/>
              <a:lumOff val="-362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CB15B4-6F51-45C8-8518-416C5995D152}">
      <dsp:nvSpPr>
        <dsp:cNvPr id="0" name=""/>
        <dsp:cNvSpPr/>
      </dsp:nvSpPr>
      <dsp:spPr>
        <a:xfrm>
          <a:off x="1318361" y="3873807"/>
          <a:ext cx="1532940" cy="131629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12700" cap="flat" cmpd="sng" algn="ctr">
          <a:solidFill>
            <a:schemeClr val="accent5">
              <a:hueOff val="-7353345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E00F29-8EB5-47F0-9DD8-7AD43F76C2B2}">
      <dsp:nvSpPr>
        <dsp:cNvPr id="0" name=""/>
        <dsp:cNvSpPr/>
      </dsp:nvSpPr>
      <dsp:spPr>
        <a:xfrm>
          <a:off x="2361184" y="3892165"/>
          <a:ext cx="178816" cy="1543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5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DCC0991-1C70-410D-B03E-C846C226B6CA}">
      <dsp:nvSpPr>
        <dsp:cNvPr id="0" name=""/>
        <dsp:cNvSpPr/>
      </dsp:nvSpPr>
      <dsp:spPr>
        <a:xfrm>
          <a:off x="1319174" y="2415610"/>
          <a:ext cx="1532940" cy="131629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1590" rIns="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700" kern="1200" dirty="0"/>
        </a:p>
      </dsp:txBody>
      <dsp:txXfrm>
        <a:off x="1319174" y="2415610"/>
        <a:ext cx="1532940" cy="1316297"/>
      </dsp:txXfrm>
    </dsp:sp>
    <dsp:sp modelId="{020A910B-558F-41A7-89BB-D18250063948}">
      <dsp:nvSpPr>
        <dsp:cNvPr id="0" name=""/>
        <dsp:cNvSpPr/>
      </dsp:nvSpPr>
      <dsp:spPr>
        <a:xfrm>
          <a:off x="1355750" y="3004049"/>
          <a:ext cx="178816" cy="1543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5FD9DC-F90B-4F4C-98AD-F3EB2C5AA95C}">
      <dsp:nvSpPr>
        <dsp:cNvPr id="0" name=""/>
        <dsp:cNvSpPr/>
      </dsp:nvSpPr>
      <dsp:spPr>
        <a:xfrm>
          <a:off x="0" y="1687751"/>
          <a:ext cx="1532940" cy="131629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74FFA7-D9C7-43F3-B777-88B3C3B7D57B}">
      <dsp:nvSpPr>
        <dsp:cNvPr id="0" name=""/>
        <dsp:cNvSpPr/>
      </dsp:nvSpPr>
      <dsp:spPr>
        <a:xfrm>
          <a:off x="1050137" y="2829402"/>
          <a:ext cx="178816" cy="1543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565642"/>
              <a:satOff val="-787"/>
              <a:lumOff val="-3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878CAC-E828-4ECD-B050-6A48916A97C4}">
      <dsp:nvSpPr>
        <dsp:cNvPr id="0" name=""/>
        <dsp:cNvSpPr/>
      </dsp:nvSpPr>
      <dsp:spPr>
        <a:xfrm>
          <a:off x="2638348" y="1683782"/>
          <a:ext cx="1532940" cy="131629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1225558"/>
            <a:satOff val="-1705"/>
            <a:lumOff val="-654"/>
            <a:alphaOff val="0"/>
          </a:schemeClr>
        </a:solidFill>
        <a:ln w="12700" cap="flat" cmpd="sng" algn="ctr">
          <a:solidFill>
            <a:schemeClr val="accent5">
              <a:hueOff val="-1225558"/>
              <a:satOff val="-1705"/>
              <a:lumOff val="-65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1590" rIns="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Le toucher physique</a:t>
          </a:r>
          <a:endParaRPr lang="fr-FR" sz="1700" kern="1200" dirty="0"/>
        </a:p>
      </dsp:txBody>
      <dsp:txXfrm>
        <a:off x="2638348" y="1683782"/>
        <a:ext cx="1532940" cy="1316297"/>
      </dsp:txXfrm>
    </dsp:sp>
    <dsp:sp modelId="{2E86E6CA-675F-4741-99FE-409C82A0687F}">
      <dsp:nvSpPr>
        <dsp:cNvPr id="0" name=""/>
        <dsp:cNvSpPr/>
      </dsp:nvSpPr>
      <dsp:spPr>
        <a:xfrm>
          <a:off x="3693363" y="2822456"/>
          <a:ext cx="178816" cy="1543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131284"/>
              <a:satOff val="-1574"/>
              <a:lumOff val="-60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13049B-C026-475B-A031-7BA2C5B8E70F}">
      <dsp:nvSpPr>
        <dsp:cNvPr id="0" name=""/>
        <dsp:cNvSpPr/>
      </dsp:nvSpPr>
      <dsp:spPr>
        <a:xfrm>
          <a:off x="3956710" y="2412633"/>
          <a:ext cx="1532940" cy="131629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2700" cap="flat" cmpd="sng" algn="ctr">
          <a:solidFill>
            <a:schemeClr val="accent5">
              <a:hueOff val="-1225558"/>
              <a:satOff val="-1705"/>
              <a:lumOff val="-65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4F21D5-C246-4CF1-ACAC-62143BBA4618}">
      <dsp:nvSpPr>
        <dsp:cNvPr id="0" name=""/>
        <dsp:cNvSpPr/>
      </dsp:nvSpPr>
      <dsp:spPr>
        <a:xfrm>
          <a:off x="3994099" y="2998591"/>
          <a:ext cx="178816" cy="1543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696926"/>
              <a:satOff val="-2360"/>
              <a:lumOff val="-9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1FCCC4-029E-4B40-8D19-B49A25EF8657}">
      <dsp:nvSpPr>
        <dsp:cNvPr id="0" name=""/>
        <dsp:cNvSpPr/>
      </dsp:nvSpPr>
      <dsp:spPr>
        <a:xfrm>
          <a:off x="1319174" y="960389"/>
          <a:ext cx="1532940" cy="131629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accent5">
              <a:hueOff val="-2451115"/>
              <a:satOff val="-3409"/>
              <a:lumOff val="-13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1590" rIns="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Les services rendus</a:t>
          </a:r>
          <a:endParaRPr lang="fr-FR" sz="1700" kern="1200" dirty="0"/>
        </a:p>
      </dsp:txBody>
      <dsp:txXfrm>
        <a:off x="1319174" y="960389"/>
        <a:ext cx="1532940" cy="1316297"/>
      </dsp:txXfrm>
    </dsp:sp>
    <dsp:sp modelId="{707AED02-902C-48D2-9C08-4D58B24B2C07}">
      <dsp:nvSpPr>
        <dsp:cNvPr id="0" name=""/>
        <dsp:cNvSpPr/>
      </dsp:nvSpPr>
      <dsp:spPr>
        <a:xfrm>
          <a:off x="2362809" y="978251"/>
          <a:ext cx="178816" cy="1543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262568"/>
              <a:satOff val="-3147"/>
              <a:lumOff val="-12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8860A9-CD5A-49A7-8504-46AF6837060A}">
      <dsp:nvSpPr>
        <dsp:cNvPr id="0" name=""/>
        <dsp:cNvSpPr/>
      </dsp:nvSpPr>
      <dsp:spPr>
        <a:xfrm>
          <a:off x="2638348" y="228561"/>
          <a:ext cx="1532940" cy="131629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12700" cap="flat" cmpd="sng" algn="ctr">
          <a:solidFill>
            <a:schemeClr val="accent5">
              <a:hueOff val="-2451115"/>
              <a:satOff val="-3409"/>
              <a:lumOff val="-13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4D383E-A53F-4015-9057-2D858EC55C39}">
      <dsp:nvSpPr>
        <dsp:cNvPr id="0" name=""/>
        <dsp:cNvSpPr/>
      </dsp:nvSpPr>
      <dsp:spPr>
        <a:xfrm>
          <a:off x="2681427" y="811543"/>
          <a:ext cx="178816" cy="1543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828210"/>
              <a:satOff val="-3934"/>
              <a:lumOff val="-15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0A5041-9D71-4521-9811-49C57697C9EE}">
      <dsp:nvSpPr>
        <dsp:cNvPr id="0" name=""/>
        <dsp:cNvSpPr/>
      </dsp:nvSpPr>
      <dsp:spPr>
        <a:xfrm>
          <a:off x="3956710" y="957412"/>
          <a:ext cx="1532940" cy="131629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3676673"/>
            <a:satOff val="-5114"/>
            <a:lumOff val="-1961"/>
            <a:alphaOff val="0"/>
          </a:schemeClr>
        </a:solidFill>
        <a:ln w="12700" cap="flat" cmpd="sng" algn="ctr">
          <a:solidFill>
            <a:schemeClr val="accent5">
              <a:hueOff val="-3676673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1590" rIns="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Les moments de qualité</a:t>
          </a:r>
          <a:endParaRPr lang="fr-FR" sz="1700" kern="1200" dirty="0"/>
        </a:p>
      </dsp:txBody>
      <dsp:txXfrm>
        <a:off x="3956710" y="957412"/>
        <a:ext cx="1532940" cy="1316297"/>
      </dsp:txXfrm>
    </dsp:sp>
    <dsp:sp modelId="{0341722A-C3A2-47CD-917D-6D695C566ADB}">
      <dsp:nvSpPr>
        <dsp:cNvPr id="0" name=""/>
        <dsp:cNvSpPr/>
      </dsp:nvSpPr>
      <dsp:spPr>
        <a:xfrm>
          <a:off x="5283200" y="1540890"/>
          <a:ext cx="178816" cy="1543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393852"/>
              <a:satOff val="-4721"/>
              <a:lumOff val="-181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45FA7A-25DC-43F5-A588-77AC26447D72}">
      <dsp:nvSpPr>
        <dsp:cNvPr id="0" name=""/>
        <dsp:cNvSpPr/>
      </dsp:nvSpPr>
      <dsp:spPr>
        <a:xfrm>
          <a:off x="5284530" y="1697674"/>
          <a:ext cx="1532940" cy="131629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  <a:ln w="12700" cap="flat" cmpd="sng" algn="ctr">
          <a:solidFill>
            <a:schemeClr val="accent5">
              <a:hueOff val="-3676673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CF4B40-4AFA-43D8-A912-2CDF8FADA4A9}">
      <dsp:nvSpPr>
        <dsp:cNvPr id="0" name=""/>
        <dsp:cNvSpPr/>
      </dsp:nvSpPr>
      <dsp:spPr>
        <a:xfrm>
          <a:off x="5574995" y="1720994"/>
          <a:ext cx="178816" cy="1543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959494"/>
              <a:satOff val="-5507"/>
              <a:lumOff val="-211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43B06F-8B30-48A3-911A-8752CA25B216}">
      <dsp:nvSpPr>
        <dsp:cNvPr id="0" name=""/>
        <dsp:cNvSpPr/>
      </dsp:nvSpPr>
      <dsp:spPr>
        <a:xfrm>
          <a:off x="5275884" y="242454"/>
          <a:ext cx="1532940" cy="131629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4902231"/>
            <a:satOff val="-6819"/>
            <a:lumOff val="-2615"/>
            <a:alphaOff val="0"/>
          </a:schemeClr>
        </a:solidFill>
        <a:ln w="12700" cap="flat" cmpd="sng" algn="ctr">
          <a:solidFill>
            <a:schemeClr val="accent5">
              <a:hueOff val="-4902231"/>
              <a:satOff val="-6819"/>
              <a:lumOff val="-26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1590" rIns="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700" kern="1200" dirty="0"/>
        </a:p>
      </dsp:txBody>
      <dsp:txXfrm>
        <a:off x="5275884" y="242454"/>
        <a:ext cx="1532940" cy="1316297"/>
      </dsp:txXfrm>
    </dsp:sp>
    <dsp:sp modelId="{0DE19D9F-AFDD-4733-92F3-6F32FA8E5402}">
      <dsp:nvSpPr>
        <dsp:cNvPr id="0" name=""/>
        <dsp:cNvSpPr/>
      </dsp:nvSpPr>
      <dsp:spPr>
        <a:xfrm>
          <a:off x="6602374" y="832381"/>
          <a:ext cx="178816" cy="1543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525136"/>
              <a:satOff val="-6294"/>
              <a:lumOff val="-24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4DD1D8-03B1-41A8-B4A5-90185BB77D63}">
      <dsp:nvSpPr>
        <dsp:cNvPr id="0" name=""/>
        <dsp:cNvSpPr/>
      </dsp:nvSpPr>
      <dsp:spPr>
        <a:xfrm>
          <a:off x="6595059" y="976762"/>
          <a:ext cx="1532940" cy="131629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12700" cap="flat" cmpd="sng" algn="ctr">
          <a:solidFill>
            <a:schemeClr val="accent5">
              <a:hueOff val="-4902231"/>
              <a:satOff val="-6819"/>
              <a:lumOff val="-26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016E6E-D622-40A0-A376-B1671A5669D7}">
      <dsp:nvSpPr>
        <dsp:cNvPr id="0" name=""/>
        <dsp:cNvSpPr/>
      </dsp:nvSpPr>
      <dsp:spPr>
        <a:xfrm>
          <a:off x="6900672" y="1006035"/>
          <a:ext cx="178816" cy="1543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5090778"/>
              <a:satOff val="-7081"/>
              <a:lumOff val="-27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F416B7-71E1-4393-95B5-034CE938514F}">
      <dsp:nvSpPr>
        <dsp:cNvPr id="0" name=""/>
        <dsp:cNvSpPr/>
      </dsp:nvSpPr>
      <dsp:spPr>
        <a:xfrm>
          <a:off x="6595059" y="2429502"/>
          <a:ext cx="1532940" cy="131629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6127787"/>
            <a:satOff val="-8523"/>
            <a:lumOff val="-3268"/>
            <a:alphaOff val="0"/>
          </a:schemeClr>
        </a:solidFill>
        <a:ln w="12700" cap="flat" cmpd="sng" algn="ctr">
          <a:solidFill>
            <a:schemeClr val="accent5">
              <a:hueOff val="-6127787"/>
              <a:satOff val="-8523"/>
              <a:lumOff val="-326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1590" rIns="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Les cadeaux</a:t>
          </a:r>
          <a:endParaRPr lang="fr-FR" sz="1700" kern="1200" dirty="0"/>
        </a:p>
      </dsp:txBody>
      <dsp:txXfrm>
        <a:off x="6595059" y="2429502"/>
        <a:ext cx="1532940" cy="1316297"/>
      </dsp:txXfrm>
    </dsp:sp>
    <dsp:sp modelId="{4EE9EFFF-3193-42F5-977F-CBA7B07D5AAF}">
      <dsp:nvSpPr>
        <dsp:cNvPr id="0" name=""/>
        <dsp:cNvSpPr/>
      </dsp:nvSpPr>
      <dsp:spPr>
        <a:xfrm>
          <a:off x="6899046" y="3582565"/>
          <a:ext cx="178816" cy="1543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5656420"/>
              <a:satOff val="-7868"/>
              <a:lumOff val="-301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DD95B2-92F8-406C-A2E7-E4350E93769E}">
      <dsp:nvSpPr>
        <dsp:cNvPr id="0" name=""/>
        <dsp:cNvSpPr/>
      </dsp:nvSpPr>
      <dsp:spPr>
        <a:xfrm>
          <a:off x="5275884" y="3150414"/>
          <a:ext cx="1532940" cy="131629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38000" b="-38000"/>
          </a:stretch>
        </a:blipFill>
        <a:ln w="12700" cap="flat" cmpd="sng" algn="ctr">
          <a:solidFill>
            <a:schemeClr val="accent5">
              <a:hueOff val="-6127787"/>
              <a:satOff val="-8523"/>
              <a:lumOff val="-326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C57EF9-12BF-4259-8546-2A28F183981C}">
      <dsp:nvSpPr>
        <dsp:cNvPr id="0" name=""/>
        <dsp:cNvSpPr/>
      </dsp:nvSpPr>
      <dsp:spPr>
        <a:xfrm>
          <a:off x="6614566" y="3727938"/>
          <a:ext cx="178816" cy="1543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222062"/>
              <a:satOff val="-8654"/>
              <a:lumOff val="-331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9D24E9-230C-446E-9D39-FEB29D235730}">
      <dsp:nvSpPr>
        <dsp:cNvPr id="0" name=""/>
        <dsp:cNvSpPr/>
      </dsp:nvSpPr>
      <dsp:spPr>
        <a:xfrm>
          <a:off x="2636723" y="3141980"/>
          <a:ext cx="1532940" cy="131629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7353345"/>
            <a:satOff val="-10228"/>
            <a:lumOff val="-3922"/>
            <a:alphaOff val="0"/>
          </a:schemeClr>
        </a:solidFill>
        <a:ln w="12700" cap="flat" cmpd="sng" algn="ctr">
          <a:solidFill>
            <a:schemeClr val="accent5">
              <a:hueOff val="-7353345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1590" rIns="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Les paroles valorisantes</a:t>
          </a:r>
          <a:endParaRPr lang="fr-FR" sz="1700" kern="1200" dirty="0"/>
        </a:p>
      </dsp:txBody>
      <dsp:txXfrm>
        <a:off x="2636723" y="3141980"/>
        <a:ext cx="1532940" cy="1316297"/>
      </dsp:txXfrm>
    </dsp:sp>
    <dsp:sp modelId="{FB77241A-6761-4892-98E1-70AE6EAF616A}">
      <dsp:nvSpPr>
        <dsp:cNvPr id="0" name=""/>
        <dsp:cNvSpPr/>
      </dsp:nvSpPr>
      <dsp:spPr>
        <a:xfrm>
          <a:off x="2680614" y="3725457"/>
          <a:ext cx="178816" cy="1543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87703"/>
              <a:satOff val="-9441"/>
              <a:lumOff val="-362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CB15B4-6F51-45C8-8518-416C5995D152}">
      <dsp:nvSpPr>
        <dsp:cNvPr id="0" name=""/>
        <dsp:cNvSpPr/>
      </dsp:nvSpPr>
      <dsp:spPr>
        <a:xfrm>
          <a:off x="1318361" y="3873807"/>
          <a:ext cx="1532940" cy="131629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12700" cap="flat" cmpd="sng" algn="ctr">
          <a:solidFill>
            <a:schemeClr val="accent5">
              <a:hueOff val="-7353345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E00F29-8EB5-47F0-9DD8-7AD43F76C2B2}">
      <dsp:nvSpPr>
        <dsp:cNvPr id="0" name=""/>
        <dsp:cNvSpPr/>
      </dsp:nvSpPr>
      <dsp:spPr>
        <a:xfrm>
          <a:off x="2361184" y="3892165"/>
          <a:ext cx="178816" cy="1543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5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DCC0991-1C70-410D-B03E-C846C226B6CA}">
      <dsp:nvSpPr>
        <dsp:cNvPr id="0" name=""/>
        <dsp:cNvSpPr/>
      </dsp:nvSpPr>
      <dsp:spPr>
        <a:xfrm>
          <a:off x="1319174" y="2415610"/>
          <a:ext cx="1532940" cy="131629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1590" rIns="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700" kern="1200" dirty="0"/>
        </a:p>
      </dsp:txBody>
      <dsp:txXfrm>
        <a:off x="1319174" y="2415610"/>
        <a:ext cx="1532940" cy="1316297"/>
      </dsp:txXfrm>
    </dsp:sp>
    <dsp:sp modelId="{020A910B-558F-41A7-89BB-D18250063948}">
      <dsp:nvSpPr>
        <dsp:cNvPr id="0" name=""/>
        <dsp:cNvSpPr/>
      </dsp:nvSpPr>
      <dsp:spPr>
        <a:xfrm>
          <a:off x="1355750" y="3004049"/>
          <a:ext cx="178816" cy="1543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5FD9DC-F90B-4F4C-98AD-F3EB2C5AA95C}">
      <dsp:nvSpPr>
        <dsp:cNvPr id="0" name=""/>
        <dsp:cNvSpPr/>
      </dsp:nvSpPr>
      <dsp:spPr>
        <a:xfrm>
          <a:off x="0" y="1687751"/>
          <a:ext cx="1532940" cy="131629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74FFA7-D9C7-43F3-B777-88B3C3B7D57B}">
      <dsp:nvSpPr>
        <dsp:cNvPr id="0" name=""/>
        <dsp:cNvSpPr/>
      </dsp:nvSpPr>
      <dsp:spPr>
        <a:xfrm>
          <a:off x="1050137" y="2829402"/>
          <a:ext cx="178816" cy="1543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565642"/>
              <a:satOff val="-787"/>
              <a:lumOff val="-3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878CAC-E828-4ECD-B050-6A48916A97C4}">
      <dsp:nvSpPr>
        <dsp:cNvPr id="0" name=""/>
        <dsp:cNvSpPr/>
      </dsp:nvSpPr>
      <dsp:spPr>
        <a:xfrm>
          <a:off x="2638348" y="1683782"/>
          <a:ext cx="1532940" cy="131629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1225558"/>
            <a:satOff val="-1705"/>
            <a:lumOff val="-654"/>
            <a:alphaOff val="0"/>
          </a:schemeClr>
        </a:solidFill>
        <a:ln w="12700" cap="flat" cmpd="sng" algn="ctr">
          <a:solidFill>
            <a:schemeClr val="accent5">
              <a:hueOff val="-1225558"/>
              <a:satOff val="-1705"/>
              <a:lumOff val="-65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1590" rIns="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Le toucher physique</a:t>
          </a:r>
          <a:endParaRPr lang="fr-FR" sz="1700" kern="1200" dirty="0"/>
        </a:p>
      </dsp:txBody>
      <dsp:txXfrm>
        <a:off x="2638348" y="1683782"/>
        <a:ext cx="1532940" cy="1316297"/>
      </dsp:txXfrm>
    </dsp:sp>
    <dsp:sp modelId="{2E86E6CA-675F-4741-99FE-409C82A0687F}">
      <dsp:nvSpPr>
        <dsp:cNvPr id="0" name=""/>
        <dsp:cNvSpPr/>
      </dsp:nvSpPr>
      <dsp:spPr>
        <a:xfrm>
          <a:off x="3693363" y="2822456"/>
          <a:ext cx="178816" cy="1543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131284"/>
              <a:satOff val="-1574"/>
              <a:lumOff val="-60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13049B-C026-475B-A031-7BA2C5B8E70F}">
      <dsp:nvSpPr>
        <dsp:cNvPr id="0" name=""/>
        <dsp:cNvSpPr/>
      </dsp:nvSpPr>
      <dsp:spPr>
        <a:xfrm>
          <a:off x="3956710" y="2412633"/>
          <a:ext cx="1532940" cy="131629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2700" cap="flat" cmpd="sng" algn="ctr">
          <a:solidFill>
            <a:schemeClr val="accent5">
              <a:hueOff val="-1225558"/>
              <a:satOff val="-1705"/>
              <a:lumOff val="-65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4F21D5-C246-4CF1-ACAC-62143BBA4618}">
      <dsp:nvSpPr>
        <dsp:cNvPr id="0" name=""/>
        <dsp:cNvSpPr/>
      </dsp:nvSpPr>
      <dsp:spPr>
        <a:xfrm>
          <a:off x="3994099" y="2998591"/>
          <a:ext cx="178816" cy="1543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696926"/>
              <a:satOff val="-2360"/>
              <a:lumOff val="-9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1FCCC4-029E-4B40-8D19-B49A25EF8657}">
      <dsp:nvSpPr>
        <dsp:cNvPr id="0" name=""/>
        <dsp:cNvSpPr/>
      </dsp:nvSpPr>
      <dsp:spPr>
        <a:xfrm>
          <a:off x="1319174" y="960389"/>
          <a:ext cx="1532940" cy="131629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accent5">
              <a:hueOff val="-2451115"/>
              <a:satOff val="-3409"/>
              <a:lumOff val="-13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1590" rIns="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Les services rendus</a:t>
          </a:r>
          <a:endParaRPr lang="fr-FR" sz="1700" kern="1200" dirty="0"/>
        </a:p>
      </dsp:txBody>
      <dsp:txXfrm>
        <a:off x="1319174" y="960389"/>
        <a:ext cx="1532940" cy="1316297"/>
      </dsp:txXfrm>
    </dsp:sp>
    <dsp:sp modelId="{707AED02-902C-48D2-9C08-4D58B24B2C07}">
      <dsp:nvSpPr>
        <dsp:cNvPr id="0" name=""/>
        <dsp:cNvSpPr/>
      </dsp:nvSpPr>
      <dsp:spPr>
        <a:xfrm>
          <a:off x="2362809" y="978251"/>
          <a:ext cx="178816" cy="1543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262568"/>
              <a:satOff val="-3147"/>
              <a:lumOff val="-12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8860A9-CD5A-49A7-8504-46AF6837060A}">
      <dsp:nvSpPr>
        <dsp:cNvPr id="0" name=""/>
        <dsp:cNvSpPr/>
      </dsp:nvSpPr>
      <dsp:spPr>
        <a:xfrm>
          <a:off x="2638348" y="228561"/>
          <a:ext cx="1532940" cy="131629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12700" cap="flat" cmpd="sng" algn="ctr">
          <a:solidFill>
            <a:schemeClr val="accent5">
              <a:hueOff val="-2451115"/>
              <a:satOff val="-3409"/>
              <a:lumOff val="-13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4D383E-A53F-4015-9057-2D858EC55C39}">
      <dsp:nvSpPr>
        <dsp:cNvPr id="0" name=""/>
        <dsp:cNvSpPr/>
      </dsp:nvSpPr>
      <dsp:spPr>
        <a:xfrm>
          <a:off x="2681427" y="811543"/>
          <a:ext cx="178816" cy="1543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828210"/>
              <a:satOff val="-3934"/>
              <a:lumOff val="-15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0A5041-9D71-4521-9811-49C57697C9EE}">
      <dsp:nvSpPr>
        <dsp:cNvPr id="0" name=""/>
        <dsp:cNvSpPr/>
      </dsp:nvSpPr>
      <dsp:spPr>
        <a:xfrm>
          <a:off x="3956710" y="957412"/>
          <a:ext cx="1532940" cy="131629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3676673"/>
            <a:satOff val="-5114"/>
            <a:lumOff val="-1961"/>
            <a:alphaOff val="0"/>
          </a:schemeClr>
        </a:solidFill>
        <a:ln w="12700" cap="flat" cmpd="sng" algn="ctr">
          <a:solidFill>
            <a:schemeClr val="accent5">
              <a:hueOff val="-3676673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1590" rIns="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Les moments de qualité</a:t>
          </a:r>
          <a:endParaRPr lang="fr-FR" sz="1700" kern="1200" dirty="0"/>
        </a:p>
      </dsp:txBody>
      <dsp:txXfrm>
        <a:off x="3956710" y="957412"/>
        <a:ext cx="1532940" cy="1316297"/>
      </dsp:txXfrm>
    </dsp:sp>
    <dsp:sp modelId="{0341722A-C3A2-47CD-917D-6D695C566ADB}">
      <dsp:nvSpPr>
        <dsp:cNvPr id="0" name=""/>
        <dsp:cNvSpPr/>
      </dsp:nvSpPr>
      <dsp:spPr>
        <a:xfrm>
          <a:off x="5283200" y="1540890"/>
          <a:ext cx="178816" cy="1543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393852"/>
              <a:satOff val="-4721"/>
              <a:lumOff val="-181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45FA7A-25DC-43F5-A588-77AC26447D72}">
      <dsp:nvSpPr>
        <dsp:cNvPr id="0" name=""/>
        <dsp:cNvSpPr/>
      </dsp:nvSpPr>
      <dsp:spPr>
        <a:xfrm>
          <a:off x="5284530" y="1697674"/>
          <a:ext cx="1532940" cy="131629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  <a:ln w="12700" cap="flat" cmpd="sng" algn="ctr">
          <a:solidFill>
            <a:schemeClr val="accent5">
              <a:hueOff val="-3676673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CF4B40-4AFA-43D8-A912-2CDF8FADA4A9}">
      <dsp:nvSpPr>
        <dsp:cNvPr id="0" name=""/>
        <dsp:cNvSpPr/>
      </dsp:nvSpPr>
      <dsp:spPr>
        <a:xfrm>
          <a:off x="5574995" y="1720994"/>
          <a:ext cx="178816" cy="1543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959494"/>
              <a:satOff val="-5507"/>
              <a:lumOff val="-211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43B06F-8B30-48A3-911A-8752CA25B216}">
      <dsp:nvSpPr>
        <dsp:cNvPr id="0" name=""/>
        <dsp:cNvSpPr/>
      </dsp:nvSpPr>
      <dsp:spPr>
        <a:xfrm>
          <a:off x="5275884" y="242454"/>
          <a:ext cx="1532940" cy="131629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4902231"/>
            <a:satOff val="-6819"/>
            <a:lumOff val="-2615"/>
            <a:alphaOff val="0"/>
          </a:schemeClr>
        </a:solidFill>
        <a:ln w="12700" cap="flat" cmpd="sng" algn="ctr">
          <a:solidFill>
            <a:schemeClr val="accent5">
              <a:hueOff val="-4902231"/>
              <a:satOff val="-6819"/>
              <a:lumOff val="-26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1590" rIns="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700" kern="1200" dirty="0"/>
        </a:p>
      </dsp:txBody>
      <dsp:txXfrm>
        <a:off x="5275884" y="242454"/>
        <a:ext cx="1532940" cy="1316297"/>
      </dsp:txXfrm>
    </dsp:sp>
    <dsp:sp modelId="{0DE19D9F-AFDD-4733-92F3-6F32FA8E5402}">
      <dsp:nvSpPr>
        <dsp:cNvPr id="0" name=""/>
        <dsp:cNvSpPr/>
      </dsp:nvSpPr>
      <dsp:spPr>
        <a:xfrm>
          <a:off x="6602374" y="832381"/>
          <a:ext cx="178816" cy="1543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525136"/>
              <a:satOff val="-6294"/>
              <a:lumOff val="-24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4DD1D8-03B1-41A8-B4A5-90185BB77D63}">
      <dsp:nvSpPr>
        <dsp:cNvPr id="0" name=""/>
        <dsp:cNvSpPr/>
      </dsp:nvSpPr>
      <dsp:spPr>
        <a:xfrm>
          <a:off x="6595059" y="976762"/>
          <a:ext cx="1532940" cy="131629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12700" cap="flat" cmpd="sng" algn="ctr">
          <a:solidFill>
            <a:schemeClr val="accent5">
              <a:hueOff val="-4902231"/>
              <a:satOff val="-6819"/>
              <a:lumOff val="-26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016E6E-D622-40A0-A376-B1671A5669D7}">
      <dsp:nvSpPr>
        <dsp:cNvPr id="0" name=""/>
        <dsp:cNvSpPr/>
      </dsp:nvSpPr>
      <dsp:spPr>
        <a:xfrm>
          <a:off x="6900672" y="1006035"/>
          <a:ext cx="178816" cy="1543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5090778"/>
              <a:satOff val="-7081"/>
              <a:lumOff val="-27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F416B7-71E1-4393-95B5-034CE938514F}">
      <dsp:nvSpPr>
        <dsp:cNvPr id="0" name=""/>
        <dsp:cNvSpPr/>
      </dsp:nvSpPr>
      <dsp:spPr>
        <a:xfrm>
          <a:off x="6595059" y="2429502"/>
          <a:ext cx="1532940" cy="131629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6127787"/>
            <a:satOff val="-8523"/>
            <a:lumOff val="-3268"/>
            <a:alphaOff val="0"/>
          </a:schemeClr>
        </a:solidFill>
        <a:ln w="12700" cap="flat" cmpd="sng" algn="ctr">
          <a:solidFill>
            <a:schemeClr val="accent5">
              <a:hueOff val="-6127787"/>
              <a:satOff val="-8523"/>
              <a:lumOff val="-326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1590" rIns="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Les cadeaux</a:t>
          </a:r>
          <a:endParaRPr lang="fr-FR" sz="1700" kern="1200" dirty="0"/>
        </a:p>
      </dsp:txBody>
      <dsp:txXfrm>
        <a:off x="6595059" y="2429502"/>
        <a:ext cx="1532940" cy="1316297"/>
      </dsp:txXfrm>
    </dsp:sp>
    <dsp:sp modelId="{4EE9EFFF-3193-42F5-977F-CBA7B07D5AAF}">
      <dsp:nvSpPr>
        <dsp:cNvPr id="0" name=""/>
        <dsp:cNvSpPr/>
      </dsp:nvSpPr>
      <dsp:spPr>
        <a:xfrm>
          <a:off x="6899046" y="3582565"/>
          <a:ext cx="178816" cy="1543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5656420"/>
              <a:satOff val="-7868"/>
              <a:lumOff val="-301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DD95B2-92F8-406C-A2E7-E4350E93769E}">
      <dsp:nvSpPr>
        <dsp:cNvPr id="0" name=""/>
        <dsp:cNvSpPr/>
      </dsp:nvSpPr>
      <dsp:spPr>
        <a:xfrm>
          <a:off x="5275884" y="3150414"/>
          <a:ext cx="1532940" cy="131629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38000" b="-38000"/>
          </a:stretch>
        </a:blipFill>
        <a:ln w="12700" cap="flat" cmpd="sng" algn="ctr">
          <a:solidFill>
            <a:schemeClr val="accent5">
              <a:hueOff val="-6127787"/>
              <a:satOff val="-8523"/>
              <a:lumOff val="-326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C57EF9-12BF-4259-8546-2A28F183981C}">
      <dsp:nvSpPr>
        <dsp:cNvPr id="0" name=""/>
        <dsp:cNvSpPr/>
      </dsp:nvSpPr>
      <dsp:spPr>
        <a:xfrm>
          <a:off x="6614566" y="3727938"/>
          <a:ext cx="178816" cy="1543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222062"/>
              <a:satOff val="-8654"/>
              <a:lumOff val="-331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9D24E9-230C-446E-9D39-FEB29D235730}">
      <dsp:nvSpPr>
        <dsp:cNvPr id="0" name=""/>
        <dsp:cNvSpPr/>
      </dsp:nvSpPr>
      <dsp:spPr>
        <a:xfrm>
          <a:off x="2636723" y="3141980"/>
          <a:ext cx="1532940" cy="131629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7353345"/>
            <a:satOff val="-10228"/>
            <a:lumOff val="-3922"/>
            <a:alphaOff val="0"/>
          </a:schemeClr>
        </a:solidFill>
        <a:ln w="12700" cap="flat" cmpd="sng" algn="ctr">
          <a:solidFill>
            <a:schemeClr val="accent5">
              <a:hueOff val="-7353345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1590" rIns="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Les paroles valorisantes</a:t>
          </a:r>
          <a:endParaRPr lang="fr-FR" sz="1700" kern="1200" dirty="0"/>
        </a:p>
      </dsp:txBody>
      <dsp:txXfrm>
        <a:off x="2636723" y="3141980"/>
        <a:ext cx="1532940" cy="1316297"/>
      </dsp:txXfrm>
    </dsp:sp>
    <dsp:sp modelId="{FB77241A-6761-4892-98E1-70AE6EAF616A}">
      <dsp:nvSpPr>
        <dsp:cNvPr id="0" name=""/>
        <dsp:cNvSpPr/>
      </dsp:nvSpPr>
      <dsp:spPr>
        <a:xfrm>
          <a:off x="2680614" y="3725457"/>
          <a:ext cx="178816" cy="1543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87703"/>
              <a:satOff val="-9441"/>
              <a:lumOff val="-362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CB15B4-6F51-45C8-8518-416C5995D152}">
      <dsp:nvSpPr>
        <dsp:cNvPr id="0" name=""/>
        <dsp:cNvSpPr/>
      </dsp:nvSpPr>
      <dsp:spPr>
        <a:xfrm>
          <a:off x="1318361" y="3873807"/>
          <a:ext cx="1532940" cy="131629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12700" cap="flat" cmpd="sng" algn="ctr">
          <a:solidFill>
            <a:schemeClr val="accent5">
              <a:hueOff val="-7353345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E00F29-8EB5-47F0-9DD8-7AD43F76C2B2}">
      <dsp:nvSpPr>
        <dsp:cNvPr id="0" name=""/>
        <dsp:cNvSpPr/>
      </dsp:nvSpPr>
      <dsp:spPr>
        <a:xfrm>
          <a:off x="2361184" y="3892165"/>
          <a:ext cx="178816" cy="1543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5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DCC0991-1C70-410D-B03E-C846C226B6CA}">
      <dsp:nvSpPr>
        <dsp:cNvPr id="0" name=""/>
        <dsp:cNvSpPr/>
      </dsp:nvSpPr>
      <dsp:spPr>
        <a:xfrm>
          <a:off x="669261" y="1222550"/>
          <a:ext cx="777712" cy="667802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160" rIns="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800" kern="1200"/>
        </a:p>
      </dsp:txBody>
      <dsp:txXfrm>
        <a:off x="669261" y="1222550"/>
        <a:ext cx="777712" cy="667802"/>
      </dsp:txXfrm>
    </dsp:sp>
    <dsp:sp modelId="{020A910B-558F-41A7-89BB-D18250063948}">
      <dsp:nvSpPr>
        <dsp:cNvPr id="0" name=""/>
        <dsp:cNvSpPr/>
      </dsp:nvSpPr>
      <dsp:spPr>
        <a:xfrm>
          <a:off x="687817" y="1521085"/>
          <a:ext cx="90719" cy="7828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5FD9DC-F90B-4F4C-98AD-F3EB2C5AA95C}">
      <dsp:nvSpPr>
        <dsp:cNvPr id="0" name=""/>
        <dsp:cNvSpPr/>
      </dsp:nvSpPr>
      <dsp:spPr>
        <a:xfrm>
          <a:off x="0" y="853283"/>
          <a:ext cx="777712" cy="667802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74FFA7-D9C7-43F3-B777-88B3C3B7D57B}">
      <dsp:nvSpPr>
        <dsp:cNvPr id="0" name=""/>
        <dsp:cNvSpPr/>
      </dsp:nvSpPr>
      <dsp:spPr>
        <a:xfrm>
          <a:off x="532770" y="1432481"/>
          <a:ext cx="90719" cy="7828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565642"/>
              <a:satOff val="-787"/>
              <a:lumOff val="-3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878CAC-E828-4ECD-B050-6A48916A97C4}">
      <dsp:nvSpPr>
        <dsp:cNvPr id="0" name=""/>
        <dsp:cNvSpPr/>
      </dsp:nvSpPr>
      <dsp:spPr>
        <a:xfrm>
          <a:off x="1338523" y="851269"/>
          <a:ext cx="777712" cy="667802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1225558"/>
            <a:satOff val="-1705"/>
            <a:lumOff val="-654"/>
            <a:alphaOff val="0"/>
          </a:schemeClr>
        </a:solidFill>
        <a:ln w="12700" cap="flat" cmpd="sng" algn="ctr">
          <a:solidFill>
            <a:schemeClr val="accent5">
              <a:hueOff val="-1225558"/>
              <a:satOff val="-1705"/>
              <a:lumOff val="-65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160" rIns="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smtClean="0"/>
            <a:t>Le toucher physique</a:t>
          </a:r>
          <a:endParaRPr lang="fr-FR" sz="800" kern="1200" dirty="0"/>
        </a:p>
      </dsp:txBody>
      <dsp:txXfrm>
        <a:off x="1338523" y="851269"/>
        <a:ext cx="777712" cy="667802"/>
      </dsp:txXfrm>
    </dsp:sp>
    <dsp:sp modelId="{2E86E6CA-675F-4741-99FE-409C82A0687F}">
      <dsp:nvSpPr>
        <dsp:cNvPr id="0" name=""/>
        <dsp:cNvSpPr/>
      </dsp:nvSpPr>
      <dsp:spPr>
        <a:xfrm>
          <a:off x="1949365" y="1431393"/>
          <a:ext cx="90719" cy="7828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131284"/>
              <a:satOff val="-1574"/>
              <a:lumOff val="-60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13049B-C026-475B-A031-7BA2C5B8E70F}">
      <dsp:nvSpPr>
        <dsp:cNvPr id="0" name=""/>
        <dsp:cNvSpPr/>
      </dsp:nvSpPr>
      <dsp:spPr>
        <a:xfrm>
          <a:off x="2007372" y="1221040"/>
          <a:ext cx="777712" cy="667802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2700" cap="flat" cmpd="sng" algn="ctr">
          <a:solidFill>
            <a:schemeClr val="accent5">
              <a:hueOff val="-1225558"/>
              <a:satOff val="-1705"/>
              <a:lumOff val="-65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4F21D5-C246-4CF1-ACAC-62143BBA4618}">
      <dsp:nvSpPr>
        <dsp:cNvPr id="0" name=""/>
        <dsp:cNvSpPr/>
      </dsp:nvSpPr>
      <dsp:spPr>
        <a:xfrm>
          <a:off x="2026341" y="1518316"/>
          <a:ext cx="90719" cy="7828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696926"/>
              <a:satOff val="-2360"/>
              <a:lumOff val="-9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1FCCC4-029E-4B40-8D19-B49A25EF8657}">
      <dsp:nvSpPr>
        <dsp:cNvPr id="0" name=""/>
        <dsp:cNvSpPr/>
      </dsp:nvSpPr>
      <dsp:spPr>
        <a:xfrm>
          <a:off x="669261" y="484268"/>
          <a:ext cx="777712" cy="667802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accent5">
              <a:hueOff val="-2451115"/>
              <a:satOff val="-3409"/>
              <a:lumOff val="-13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160" rIns="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smtClean="0"/>
            <a:t>Les services rendus</a:t>
          </a:r>
          <a:endParaRPr lang="fr-FR" sz="800" kern="1200" dirty="0"/>
        </a:p>
      </dsp:txBody>
      <dsp:txXfrm>
        <a:off x="669261" y="484268"/>
        <a:ext cx="777712" cy="667802"/>
      </dsp:txXfrm>
    </dsp:sp>
    <dsp:sp modelId="{707AED02-902C-48D2-9C08-4D58B24B2C07}">
      <dsp:nvSpPr>
        <dsp:cNvPr id="0" name=""/>
        <dsp:cNvSpPr/>
      </dsp:nvSpPr>
      <dsp:spPr>
        <a:xfrm>
          <a:off x="1198733" y="493329"/>
          <a:ext cx="90719" cy="7828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262568"/>
              <a:satOff val="-3147"/>
              <a:lumOff val="-12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8860A9-CD5A-49A7-8504-46AF6837060A}">
      <dsp:nvSpPr>
        <dsp:cNvPr id="0" name=""/>
        <dsp:cNvSpPr/>
      </dsp:nvSpPr>
      <dsp:spPr>
        <a:xfrm>
          <a:off x="1338523" y="112987"/>
          <a:ext cx="777712" cy="667802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12700" cap="flat" cmpd="sng" algn="ctr">
          <a:solidFill>
            <a:schemeClr val="accent5">
              <a:hueOff val="-2451115"/>
              <a:satOff val="-3409"/>
              <a:lumOff val="-13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4D383E-A53F-4015-9057-2D858EC55C39}">
      <dsp:nvSpPr>
        <dsp:cNvPr id="0" name=""/>
        <dsp:cNvSpPr/>
      </dsp:nvSpPr>
      <dsp:spPr>
        <a:xfrm>
          <a:off x="1360378" y="408753"/>
          <a:ext cx="90719" cy="7828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828210"/>
              <a:satOff val="-3934"/>
              <a:lumOff val="-15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0A5041-9D71-4521-9811-49C57697C9EE}">
      <dsp:nvSpPr>
        <dsp:cNvPr id="0" name=""/>
        <dsp:cNvSpPr/>
      </dsp:nvSpPr>
      <dsp:spPr>
        <a:xfrm>
          <a:off x="2007372" y="482757"/>
          <a:ext cx="777712" cy="667802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3676673"/>
            <a:satOff val="-5114"/>
            <a:lumOff val="-1961"/>
            <a:alphaOff val="0"/>
          </a:schemeClr>
        </a:solidFill>
        <a:ln w="12700" cap="flat" cmpd="sng" algn="ctr">
          <a:solidFill>
            <a:schemeClr val="accent5">
              <a:hueOff val="-3676673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160" rIns="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smtClean="0"/>
            <a:t>Les moments de qualité</a:t>
          </a:r>
          <a:endParaRPr lang="fr-FR" sz="800" kern="1200" dirty="0"/>
        </a:p>
      </dsp:txBody>
      <dsp:txXfrm>
        <a:off x="2007372" y="482757"/>
        <a:ext cx="777712" cy="667802"/>
      </dsp:txXfrm>
    </dsp:sp>
    <dsp:sp modelId="{0341722A-C3A2-47CD-917D-6D695C566ADB}">
      <dsp:nvSpPr>
        <dsp:cNvPr id="0" name=""/>
        <dsp:cNvSpPr/>
      </dsp:nvSpPr>
      <dsp:spPr>
        <a:xfrm>
          <a:off x="2680345" y="778775"/>
          <a:ext cx="90719" cy="7828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393852"/>
              <a:satOff val="-4721"/>
              <a:lumOff val="-181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45FA7A-25DC-43F5-A588-77AC26447D72}">
      <dsp:nvSpPr>
        <dsp:cNvPr id="0" name=""/>
        <dsp:cNvSpPr/>
      </dsp:nvSpPr>
      <dsp:spPr>
        <a:xfrm>
          <a:off x="2681020" y="858317"/>
          <a:ext cx="777712" cy="667802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  <a:ln w="12700" cap="flat" cmpd="sng" algn="ctr">
          <a:solidFill>
            <a:schemeClr val="accent5">
              <a:hueOff val="-3676673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CF4B40-4AFA-43D8-A912-2CDF8FADA4A9}">
      <dsp:nvSpPr>
        <dsp:cNvPr id="0" name=""/>
        <dsp:cNvSpPr/>
      </dsp:nvSpPr>
      <dsp:spPr>
        <a:xfrm>
          <a:off x="2828383" y="870148"/>
          <a:ext cx="90719" cy="7828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959494"/>
              <a:satOff val="-5507"/>
              <a:lumOff val="-211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43B06F-8B30-48A3-911A-8752CA25B216}">
      <dsp:nvSpPr>
        <dsp:cNvPr id="0" name=""/>
        <dsp:cNvSpPr/>
      </dsp:nvSpPr>
      <dsp:spPr>
        <a:xfrm>
          <a:off x="2676634" y="120035"/>
          <a:ext cx="777712" cy="667802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4902231"/>
            <a:satOff val="-6819"/>
            <a:lumOff val="-2615"/>
            <a:alphaOff val="0"/>
          </a:schemeClr>
        </a:solidFill>
        <a:ln w="12700" cap="flat" cmpd="sng" algn="ctr">
          <a:solidFill>
            <a:schemeClr val="accent5">
              <a:hueOff val="-4902231"/>
              <a:satOff val="-6819"/>
              <a:lumOff val="-26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160" rIns="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800" kern="1200"/>
        </a:p>
      </dsp:txBody>
      <dsp:txXfrm>
        <a:off x="2676634" y="120035"/>
        <a:ext cx="777712" cy="667802"/>
      </dsp:txXfrm>
    </dsp:sp>
    <dsp:sp modelId="{0DE19D9F-AFDD-4733-92F3-6F32FA8E5402}">
      <dsp:nvSpPr>
        <dsp:cNvPr id="0" name=""/>
        <dsp:cNvSpPr/>
      </dsp:nvSpPr>
      <dsp:spPr>
        <a:xfrm>
          <a:off x="3349607" y="419325"/>
          <a:ext cx="90719" cy="7828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525136"/>
              <a:satOff val="-6294"/>
              <a:lumOff val="-24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4DD1D8-03B1-41A8-B4A5-90185BB77D63}">
      <dsp:nvSpPr>
        <dsp:cNvPr id="0" name=""/>
        <dsp:cNvSpPr/>
      </dsp:nvSpPr>
      <dsp:spPr>
        <a:xfrm>
          <a:off x="3345896" y="492574"/>
          <a:ext cx="777712" cy="667802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12700" cap="flat" cmpd="sng" algn="ctr">
          <a:solidFill>
            <a:schemeClr val="accent5">
              <a:hueOff val="-4902231"/>
              <a:satOff val="-6819"/>
              <a:lumOff val="-26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016E6E-D622-40A0-A376-B1671A5669D7}">
      <dsp:nvSpPr>
        <dsp:cNvPr id="0" name=""/>
        <dsp:cNvSpPr/>
      </dsp:nvSpPr>
      <dsp:spPr>
        <a:xfrm>
          <a:off x="3500944" y="507425"/>
          <a:ext cx="90719" cy="7828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5090778"/>
              <a:satOff val="-7081"/>
              <a:lumOff val="-27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F416B7-71E1-4393-95B5-034CE938514F}">
      <dsp:nvSpPr>
        <dsp:cNvPr id="0" name=""/>
        <dsp:cNvSpPr/>
      </dsp:nvSpPr>
      <dsp:spPr>
        <a:xfrm>
          <a:off x="3345896" y="1229598"/>
          <a:ext cx="777712" cy="667802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6127787"/>
            <a:satOff val="-8523"/>
            <a:lumOff val="-3268"/>
            <a:alphaOff val="0"/>
          </a:schemeClr>
        </a:solidFill>
        <a:ln w="12700" cap="flat" cmpd="sng" algn="ctr">
          <a:solidFill>
            <a:schemeClr val="accent5">
              <a:hueOff val="-6127787"/>
              <a:satOff val="-8523"/>
              <a:lumOff val="-326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160" rIns="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smtClean="0"/>
            <a:t>Les cadeaux</a:t>
          </a:r>
          <a:endParaRPr lang="fr-FR" sz="800" kern="1200" dirty="0"/>
        </a:p>
      </dsp:txBody>
      <dsp:txXfrm>
        <a:off x="3345896" y="1229598"/>
        <a:ext cx="777712" cy="667802"/>
      </dsp:txXfrm>
    </dsp:sp>
    <dsp:sp modelId="{4EE9EFFF-3193-42F5-977F-CBA7B07D5AAF}">
      <dsp:nvSpPr>
        <dsp:cNvPr id="0" name=""/>
        <dsp:cNvSpPr/>
      </dsp:nvSpPr>
      <dsp:spPr>
        <a:xfrm>
          <a:off x="3500119" y="1814586"/>
          <a:ext cx="90719" cy="7828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5656420"/>
              <a:satOff val="-7868"/>
              <a:lumOff val="-301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DD95B2-92F8-406C-A2E7-E4350E93769E}">
      <dsp:nvSpPr>
        <dsp:cNvPr id="0" name=""/>
        <dsp:cNvSpPr/>
      </dsp:nvSpPr>
      <dsp:spPr>
        <a:xfrm>
          <a:off x="2676634" y="1595341"/>
          <a:ext cx="777712" cy="667802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38000" b="-38000"/>
          </a:stretch>
        </a:blipFill>
        <a:ln w="12700" cap="flat" cmpd="sng" algn="ctr">
          <a:solidFill>
            <a:schemeClr val="accent5">
              <a:hueOff val="-6127787"/>
              <a:satOff val="-8523"/>
              <a:lumOff val="-326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C57EF9-12BF-4259-8546-2A28F183981C}">
      <dsp:nvSpPr>
        <dsp:cNvPr id="0" name=""/>
        <dsp:cNvSpPr/>
      </dsp:nvSpPr>
      <dsp:spPr>
        <a:xfrm>
          <a:off x="3355793" y="1888339"/>
          <a:ext cx="90719" cy="7828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222062"/>
              <a:satOff val="-8654"/>
              <a:lumOff val="-331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9D24E9-230C-446E-9D39-FEB29D235730}">
      <dsp:nvSpPr>
        <dsp:cNvPr id="0" name=""/>
        <dsp:cNvSpPr/>
      </dsp:nvSpPr>
      <dsp:spPr>
        <a:xfrm>
          <a:off x="1337698" y="1591062"/>
          <a:ext cx="777712" cy="667802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7353345"/>
            <a:satOff val="-10228"/>
            <a:lumOff val="-3922"/>
            <a:alphaOff val="0"/>
          </a:schemeClr>
        </a:solidFill>
        <a:ln w="12700" cap="flat" cmpd="sng" algn="ctr">
          <a:solidFill>
            <a:schemeClr val="accent5">
              <a:hueOff val="-7353345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160" rIns="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smtClean="0"/>
            <a:t>Les paroles valorisantes</a:t>
          </a:r>
          <a:endParaRPr lang="fr-FR" sz="800" kern="1200" dirty="0"/>
        </a:p>
      </dsp:txBody>
      <dsp:txXfrm>
        <a:off x="1337698" y="1591062"/>
        <a:ext cx="777712" cy="667802"/>
      </dsp:txXfrm>
    </dsp:sp>
    <dsp:sp modelId="{FB77241A-6761-4892-98E1-70AE6EAF616A}">
      <dsp:nvSpPr>
        <dsp:cNvPr id="0" name=""/>
        <dsp:cNvSpPr/>
      </dsp:nvSpPr>
      <dsp:spPr>
        <a:xfrm>
          <a:off x="1359966" y="1887080"/>
          <a:ext cx="90719" cy="7828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87703"/>
              <a:satOff val="-9441"/>
              <a:lumOff val="-362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CB15B4-6F51-45C8-8518-416C5995D152}">
      <dsp:nvSpPr>
        <dsp:cNvPr id="0" name=""/>
        <dsp:cNvSpPr/>
      </dsp:nvSpPr>
      <dsp:spPr>
        <a:xfrm>
          <a:off x="668849" y="1962343"/>
          <a:ext cx="777712" cy="667802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12700" cap="flat" cmpd="sng" algn="ctr">
          <a:solidFill>
            <a:schemeClr val="accent5">
              <a:hueOff val="-7353345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E00F29-8EB5-47F0-9DD8-7AD43F76C2B2}">
      <dsp:nvSpPr>
        <dsp:cNvPr id="0" name=""/>
        <dsp:cNvSpPr/>
      </dsp:nvSpPr>
      <dsp:spPr>
        <a:xfrm>
          <a:off x="1197908" y="1971657"/>
          <a:ext cx="90719" cy="7828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5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DCC0991-1C70-410D-B03E-C846C226B6CA}">
      <dsp:nvSpPr>
        <dsp:cNvPr id="0" name=""/>
        <dsp:cNvSpPr/>
      </dsp:nvSpPr>
      <dsp:spPr>
        <a:xfrm>
          <a:off x="1177598" y="2058242"/>
          <a:ext cx="1368423" cy="1175030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500" kern="1200" dirty="0"/>
        </a:p>
      </dsp:txBody>
      <dsp:txXfrm>
        <a:off x="1177598" y="2058242"/>
        <a:ext cx="1368423" cy="1175030"/>
      </dsp:txXfrm>
    </dsp:sp>
    <dsp:sp modelId="{020A910B-558F-41A7-89BB-D18250063948}">
      <dsp:nvSpPr>
        <dsp:cNvPr id="0" name=""/>
        <dsp:cNvSpPr/>
      </dsp:nvSpPr>
      <dsp:spPr>
        <a:xfrm>
          <a:off x="1210249" y="2583529"/>
          <a:ext cx="159625" cy="13774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5FD9DC-F90B-4F4C-98AD-F3EB2C5AA95C}">
      <dsp:nvSpPr>
        <dsp:cNvPr id="0" name=""/>
        <dsp:cNvSpPr/>
      </dsp:nvSpPr>
      <dsp:spPr>
        <a:xfrm>
          <a:off x="0" y="1408498"/>
          <a:ext cx="1368423" cy="1175030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74FFA7-D9C7-43F3-B777-88B3C3B7D57B}">
      <dsp:nvSpPr>
        <dsp:cNvPr id="0" name=""/>
        <dsp:cNvSpPr/>
      </dsp:nvSpPr>
      <dsp:spPr>
        <a:xfrm>
          <a:off x="937435" y="2427626"/>
          <a:ext cx="159625" cy="13774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565642"/>
              <a:satOff val="-787"/>
              <a:lumOff val="-3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878CAC-E828-4ECD-B050-6A48916A97C4}">
      <dsp:nvSpPr>
        <dsp:cNvPr id="0" name=""/>
        <dsp:cNvSpPr/>
      </dsp:nvSpPr>
      <dsp:spPr>
        <a:xfrm>
          <a:off x="2355197" y="1404955"/>
          <a:ext cx="1368423" cy="1175030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1225558"/>
            <a:satOff val="-1705"/>
            <a:lumOff val="-654"/>
            <a:alphaOff val="0"/>
          </a:schemeClr>
        </a:solidFill>
        <a:ln w="12700" cap="flat" cmpd="sng" algn="ctr">
          <a:solidFill>
            <a:schemeClr val="accent5">
              <a:hueOff val="-1225558"/>
              <a:satOff val="-1705"/>
              <a:lumOff val="-65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Le toucher physique</a:t>
          </a:r>
          <a:endParaRPr lang="fr-FR" sz="1500" kern="1200" dirty="0"/>
        </a:p>
      </dsp:txBody>
      <dsp:txXfrm>
        <a:off x="2355197" y="1404955"/>
        <a:ext cx="1368423" cy="1175030"/>
      </dsp:txXfrm>
    </dsp:sp>
    <dsp:sp modelId="{2E86E6CA-675F-4741-99FE-409C82A0687F}">
      <dsp:nvSpPr>
        <dsp:cNvPr id="0" name=""/>
        <dsp:cNvSpPr/>
      </dsp:nvSpPr>
      <dsp:spPr>
        <a:xfrm>
          <a:off x="3430003" y="2425710"/>
          <a:ext cx="159625" cy="13774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131284"/>
              <a:satOff val="-1574"/>
              <a:lumOff val="-60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13049B-C026-475B-A031-7BA2C5B8E70F}">
      <dsp:nvSpPr>
        <dsp:cNvPr id="0" name=""/>
        <dsp:cNvSpPr/>
      </dsp:nvSpPr>
      <dsp:spPr>
        <a:xfrm>
          <a:off x="3532070" y="2055584"/>
          <a:ext cx="1368423" cy="1175030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2700" cap="flat" cmpd="sng" algn="ctr">
          <a:solidFill>
            <a:schemeClr val="accent5">
              <a:hueOff val="-1225558"/>
              <a:satOff val="-1705"/>
              <a:lumOff val="-65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4F21D5-C246-4CF1-ACAC-62143BBA4618}">
      <dsp:nvSpPr>
        <dsp:cNvPr id="0" name=""/>
        <dsp:cNvSpPr/>
      </dsp:nvSpPr>
      <dsp:spPr>
        <a:xfrm>
          <a:off x="3565447" y="2578657"/>
          <a:ext cx="159625" cy="13774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696926"/>
              <a:satOff val="-2360"/>
              <a:lumOff val="-9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1FCCC4-029E-4B40-8D19-B49A25EF8657}">
      <dsp:nvSpPr>
        <dsp:cNvPr id="0" name=""/>
        <dsp:cNvSpPr/>
      </dsp:nvSpPr>
      <dsp:spPr>
        <a:xfrm>
          <a:off x="1177598" y="759198"/>
          <a:ext cx="1368423" cy="1175030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accent5">
              <a:hueOff val="-2451115"/>
              <a:satOff val="-3409"/>
              <a:lumOff val="-13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Les services rendus</a:t>
          </a:r>
          <a:endParaRPr lang="fr-FR" sz="1500" kern="1200" dirty="0"/>
        </a:p>
      </dsp:txBody>
      <dsp:txXfrm>
        <a:off x="1177598" y="759198"/>
        <a:ext cx="1368423" cy="1175030"/>
      </dsp:txXfrm>
    </dsp:sp>
    <dsp:sp modelId="{707AED02-902C-48D2-9C08-4D58B24B2C07}">
      <dsp:nvSpPr>
        <dsp:cNvPr id="0" name=""/>
        <dsp:cNvSpPr/>
      </dsp:nvSpPr>
      <dsp:spPr>
        <a:xfrm>
          <a:off x="2109229" y="775142"/>
          <a:ext cx="159625" cy="13774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262568"/>
              <a:satOff val="-3147"/>
              <a:lumOff val="-12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8860A9-CD5A-49A7-8504-46AF6837060A}">
      <dsp:nvSpPr>
        <dsp:cNvPr id="0" name=""/>
        <dsp:cNvSpPr/>
      </dsp:nvSpPr>
      <dsp:spPr>
        <a:xfrm>
          <a:off x="2355197" y="105911"/>
          <a:ext cx="1368423" cy="1175030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12700" cap="flat" cmpd="sng" algn="ctr">
          <a:solidFill>
            <a:schemeClr val="accent5">
              <a:hueOff val="-2451115"/>
              <a:satOff val="-3409"/>
              <a:lumOff val="-13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4D383E-A53F-4015-9057-2D858EC55C39}">
      <dsp:nvSpPr>
        <dsp:cNvPr id="0" name=""/>
        <dsp:cNvSpPr/>
      </dsp:nvSpPr>
      <dsp:spPr>
        <a:xfrm>
          <a:off x="2393652" y="626326"/>
          <a:ext cx="159625" cy="13774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828210"/>
              <a:satOff val="-3934"/>
              <a:lumOff val="-15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0A5041-9D71-4521-9811-49C57697C9EE}">
      <dsp:nvSpPr>
        <dsp:cNvPr id="0" name=""/>
        <dsp:cNvSpPr/>
      </dsp:nvSpPr>
      <dsp:spPr>
        <a:xfrm>
          <a:off x="3532070" y="756540"/>
          <a:ext cx="1368423" cy="1175030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3676673"/>
            <a:satOff val="-5114"/>
            <a:lumOff val="-1961"/>
            <a:alphaOff val="0"/>
          </a:schemeClr>
        </a:solidFill>
        <a:ln w="12700" cap="flat" cmpd="sng" algn="ctr">
          <a:solidFill>
            <a:schemeClr val="accent5">
              <a:hueOff val="-3676673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Les moments de qualité</a:t>
          </a:r>
          <a:endParaRPr lang="fr-FR" sz="1500" kern="1200" dirty="0"/>
        </a:p>
      </dsp:txBody>
      <dsp:txXfrm>
        <a:off x="3532070" y="756540"/>
        <a:ext cx="1368423" cy="1175030"/>
      </dsp:txXfrm>
    </dsp:sp>
    <dsp:sp modelId="{0341722A-C3A2-47CD-917D-6D695C566ADB}">
      <dsp:nvSpPr>
        <dsp:cNvPr id="0" name=""/>
        <dsp:cNvSpPr/>
      </dsp:nvSpPr>
      <dsp:spPr>
        <a:xfrm>
          <a:off x="4716199" y="1277398"/>
          <a:ext cx="159625" cy="13774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393852"/>
              <a:satOff val="-4721"/>
              <a:lumOff val="-181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45FA7A-25DC-43F5-A588-77AC26447D72}">
      <dsp:nvSpPr>
        <dsp:cNvPr id="0" name=""/>
        <dsp:cNvSpPr/>
      </dsp:nvSpPr>
      <dsp:spPr>
        <a:xfrm>
          <a:off x="4717387" y="1417356"/>
          <a:ext cx="1368423" cy="1175030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  <a:ln w="12700" cap="flat" cmpd="sng" algn="ctr">
          <a:solidFill>
            <a:schemeClr val="accent5">
              <a:hueOff val="-3676673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CF4B40-4AFA-43D8-A912-2CDF8FADA4A9}">
      <dsp:nvSpPr>
        <dsp:cNvPr id="0" name=""/>
        <dsp:cNvSpPr/>
      </dsp:nvSpPr>
      <dsp:spPr>
        <a:xfrm>
          <a:off x="4976679" y="1438173"/>
          <a:ext cx="159625" cy="13774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959494"/>
              <a:satOff val="-5507"/>
              <a:lumOff val="-211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43B06F-8B30-48A3-911A-8752CA25B216}">
      <dsp:nvSpPr>
        <dsp:cNvPr id="0" name=""/>
        <dsp:cNvSpPr/>
      </dsp:nvSpPr>
      <dsp:spPr>
        <a:xfrm>
          <a:off x="4709669" y="118312"/>
          <a:ext cx="1368423" cy="1175030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4902231"/>
            <a:satOff val="-6819"/>
            <a:lumOff val="-2615"/>
            <a:alphaOff val="0"/>
          </a:schemeClr>
        </a:solidFill>
        <a:ln w="12700" cap="flat" cmpd="sng" algn="ctr">
          <a:solidFill>
            <a:schemeClr val="accent5">
              <a:hueOff val="-4902231"/>
              <a:satOff val="-6819"/>
              <a:lumOff val="-26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500" kern="1200" dirty="0"/>
        </a:p>
      </dsp:txBody>
      <dsp:txXfrm>
        <a:off x="4709669" y="118312"/>
        <a:ext cx="1368423" cy="1175030"/>
      </dsp:txXfrm>
    </dsp:sp>
    <dsp:sp modelId="{0DE19D9F-AFDD-4733-92F3-6F32FA8E5402}">
      <dsp:nvSpPr>
        <dsp:cNvPr id="0" name=""/>
        <dsp:cNvSpPr/>
      </dsp:nvSpPr>
      <dsp:spPr>
        <a:xfrm>
          <a:off x="5893798" y="644928"/>
          <a:ext cx="159625" cy="13774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525136"/>
              <a:satOff val="-6294"/>
              <a:lumOff val="-24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4DD1D8-03B1-41A8-B4A5-90185BB77D63}">
      <dsp:nvSpPr>
        <dsp:cNvPr id="0" name=""/>
        <dsp:cNvSpPr/>
      </dsp:nvSpPr>
      <dsp:spPr>
        <a:xfrm>
          <a:off x="5887268" y="773813"/>
          <a:ext cx="1368423" cy="1175030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12700" cap="flat" cmpd="sng" algn="ctr">
          <a:solidFill>
            <a:schemeClr val="accent5">
              <a:hueOff val="-4902231"/>
              <a:satOff val="-6819"/>
              <a:lumOff val="-26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016E6E-D622-40A0-A376-B1671A5669D7}">
      <dsp:nvSpPr>
        <dsp:cNvPr id="0" name=""/>
        <dsp:cNvSpPr/>
      </dsp:nvSpPr>
      <dsp:spPr>
        <a:xfrm>
          <a:off x="6160082" y="799945"/>
          <a:ext cx="159625" cy="13774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5090778"/>
              <a:satOff val="-7081"/>
              <a:lumOff val="-27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F416B7-71E1-4393-95B5-034CE938514F}">
      <dsp:nvSpPr>
        <dsp:cNvPr id="0" name=""/>
        <dsp:cNvSpPr/>
      </dsp:nvSpPr>
      <dsp:spPr>
        <a:xfrm>
          <a:off x="5887268" y="2070643"/>
          <a:ext cx="1368423" cy="1175030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6127787"/>
            <a:satOff val="-8523"/>
            <a:lumOff val="-3268"/>
            <a:alphaOff val="0"/>
          </a:schemeClr>
        </a:solidFill>
        <a:ln w="12700" cap="flat" cmpd="sng" algn="ctr">
          <a:solidFill>
            <a:schemeClr val="accent5">
              <a:hueOff val="-6127787"/>
              <a:satOff val="-8523"/>
              <a:lumOff val="-326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Les cadeaux</a:t>
          </a:r>
          <a:endParaRPr lang="fr-FR" sz="1500" kern="1200" dirty="0"/>
        </a:p>
      </dsp:txBody>
      <dsp:txXfrm>
        <a:off x="5887268" y="2070643"/>
        <a:ext cx="1368423" cy="1175030"/>
      </dsp:txXfrm>
    </dsp:sp>
    <dsp:sp modelId="{4EE9EFFF-3193-42F5-977F-CBA7B07D5AAF}">
      <dsp:nvSpPr>
        <dsp:cNvPr id="0" name=""/>
        <dsp:cNvSpPr/>
      </dsp:nvSpPr>
      <dsp:spPr>
        <a:xfrm>
          <a:off x="6158631" y="3099958"/>
          <a:ext cx="159625" cy="13774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5656420"/>
              <a:satOff val="-7868"/>
              <a:lumOff val="-301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DD95B2-92F8-406C-A2E7-E4350E93769E}">
      <dsp:nvSpPr>
        <dsp:cNvPr id="0" name=""/>
        <dsp:cNvSpPr/>
      </dsp:nvSpPr>
      <dsp:spPr>
        <a:xfrm>
          <a:off x="4709669" y="2714186"/>
          <a:ext cx="1368423" cy="1175030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38000" b="-38000"/>
          </a:stretch>
        </a:blipFill>
        <a:ln w="12700" cap="flat" cmpd="sng" algn="ctr">
          <a:solidFill>
            <a:schemeClr val="accent5">
              <a:hueOff val="-6127787"/>
              <a:satOff val="-8523"/>
              <a:lumOff val="-326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C57EF9-12BF-4259-8546-2A28F183981C}">
      <dsp:nvSpPr>
        <dsp:cNvPr id="0" name=""/>
        <dsp:cNvSpPr/>
      </dsp:nvSpPr>
      <dsp:spPr>
        <a:xfrm>
          <a:off x="5904682" y="3229729"/>
          <a:ext cx="159625" cy="13774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222062"/>
              <a:satOff val="-8654"/>
              <a:lumOff val="-331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9D24E9-230C-446E-9D39-FEB29D235730}">
      <dsp:nvSpPr>
        <dsp:cNvPr id="0" name=""/>
        <dsp:cNvSpPr/>
      </dsp:nvSpPr>
      <dsp:spPr>
        <a:xfrm>
          <a:off x="2353746" y="2706657"/>
          <a:ext cx="1368423" cy="1175030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7353345"/>
            <a:satOff val="-10228"/>
            <a:lumOff val="-3922"/>
            <a:alphaOff val="0"/>
          </a:schemeClr>
        </a:solidFill>
        <a:ln w="12700" cap="flat" cmpd="sng" algn="ctr">
          <a:solidFill>
            <a:schemeClr val="accent5">
              <a:hueOff val="-7353345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Les paroles valorisantes</a:t>
          </a:r>
          <a:endParaRPr lang="fr-FR" sz="1500" kern="1200" dirty="0"/>
        </a:p>
      </dsp:txBody>
      <dsp:txXfrm>
        <a:off x="2353746" y="2706657"/>
        <a:ext cx="1368423" cy="1175030"/>
      </dsp:txXfrm>
    </dsp:sp>
    <dsp:sp modelId="{FB77241A-6761-4892-98E1-70AE6EAF616A}">
      <dsp:nvSpPr>
        <dsp:cNvPr id="0" name=""/>
        <dsp:cNvSpPr/>
      </dsp:nvSpPr>
      <dsp:spPr>
        <a:xfrm>
          <a:off x="2392927" y="3227515"/>
          <a:ext cx="159625" cy="13774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87703"/>
              <a:satOff val="-9441"/>
              <a:lumOff val="-362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CB15B4-6F51-45C8-8518-416C5995D152}">
      <dsp:nvSpPr>
        <dsp:cNvPr id="0" name=""/>
        <dsp:cNvSpPr/>
      </dsp:nvSpPr>
      <dsp:spPr>
        <a:xfrm>
          <a:off x="1176873" y="3359944"/>
          <a:ext cx="1368423" cy="1175030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12700" cap="flat" cmpd="sng" algn="ctr">
          <a:solidFill>
            <a:schemeClr val="accent5">
              <a:hueOff val="-7353345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E00F29-8EB5-47F0-9DD8-7AD43F76C2B2}">
      <dsp:nvSpPr>
        <dsp:cNvPr id="0" name=""/>
        <dsp:cNvSpPr/>
      </dsp:nvSpPr>
      <dsp:spPr>
        <a:xfrm>
          <a:off x="2107778" y="3376331"/>
          <a:ext cx="159625" cy="13774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5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DCC0991-1C70-410D-B03E-C846C226B6CA}">
      <dsp:nvSpPr>
        <dsp:cNvPr id="0" name=""/>
        <dsp:cNvSpPr/>
      </dsp:nvSpPr>
      <dsp:spPr>
        <a:xfrm>
          <a:off x="1177598" y="2058242"/>
          <a:ext cx="1368423" cy="1175030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500" kern="1200" dirty="0"/>
        </a:p>
      </dsp:txBody>
      <dsp:txXfrm>
        <a:off x="1177598" y="2058242"/>
        <a:ext cx="1368423" cy="1175030"/>
      </dsp:txXfrm>
    </dsp:sp>
    <dsp:sp modelId="{020A910B-558F-41A7-89BB-D18250063948}">
      <dsp:nvSpPr>
        <dsp:cNvPr id="0" name=""/>
        <dsp:cNvSpPr/>
      </dsp:nvSpPr>
      <dsp:spPr>
        <a:xfrm>
          <a:off x="1210249" y="2583529"/>
          <a:ext cx="159625" cy="13774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5FD9DC-F90B-4F4C-98AD-F3EB2C5AA95C}">
      <dsp:nvSpPr>
        <dsp:cNvPr id="0" name=""/>
        <dsp:cNvSpPr/>
      </dsp:nvSpPr>
      <dsp:spPr>
        <a:xfrm>
          <a:off x="0" y="1408498"/>
          <a:ext cx="1368423" cy="1175030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74FFA7-D9C7-43F3-B777-88B3C3B7D57B}">
      <dsp:nvSpPr>
        <dsp:cNvPr id="0" name=""/>
        <dsp:cNvSpPr/>
      </dsp:nvSpPr>
      <dsp:spPr>
        <a:xfrm>
          <a:off x="937435" y="2427626"/>
          <a:ext cx="159625" cy="13774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565642"/>
              <a:satOff val="-787"/>
              <a:lumOff val="-3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878CAC-E828-4ECD-B050-6A48916A97C4}">
      <dsp:nvSpPr>
        <dsp:cNvPr id="0" name=""/>
        <dsp:cNvSpPr/>
      </dsp:nvSpPr>
      <dsp:spPr>
        <a:xfrm>
          <a:off x="2355197" y="1404955"/>
          <a:ext cx="1368423" cy="1175030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1225558"/>
            <a:satOff val="-1705"/>
            <a:lumOff val="-654"/>
            <a:alphaOff val="0"/>
          </a:schemeClr>
        </a:solidFill>
        <a:ln w="12700" cap="flat" cmpd="sng" algn="ctr">
          <a:solidFill>
            <a:schemeClr val="accent5">
              <a:hueOff val="-1225558"/>
              <a:satOff val="-1705"/>
              <a:lumOff val="-65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Le toucher physique</a:t>
          </a:r>
          <a:endParaRPr lang="fr-FR" sz="1500" kern="1200" dirty="0"/>
        </a:p>
      </dsp:txBody>
      <dsp:txXfrm>
        <a:off x="2355197" y="1404955"/>
        <a:ext cx="1368423" cy="1175030"/>
      </dsp:txXfrm>
    </dsp:sp>
    <dsp:sp modelId="{2E86E6CA-675F-4741-99FE-409C82A0687F}">
      <dsp:nvSpPr>
        <dsp:cNvPr id="0" name=""/>
        <dsp:cNvSpPr/>
      </dsp:nvSpPr>
      <dsp:spPr>
        <a:xfrm>
          <a:off x="3430003" y="2425710"/>
          <a:ext cx="159625" cy="13774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131284"/>
              <a:satOff val="-1574"/>
              <a:lumOff val="-60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13049B-C026-475B-A031-7BA2C5B8E70F}">
      <dsp:nvSpPr>
        <dsp:cNvPr id="0" name=""/>
        <dsp:cNvSpPr/>
      </dsp:nvSpPr>
      <dsp:spPr>
        <a:xfrm>
          <a:off x="3532070" y="2055584"/>
          <a:ext cx="1368423" cy="1175030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2700" cap="flat" cmpd="sng" algn="ctr">
          <a:solidFill>
            <a:schemeClr val="accent5">
              <a:hueOff val="-1225558"/>
              <a:satOff val="-1705"/>
              <a:lumOff val="-65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4F21D5-C246-4CF1-ACAC-62143BBA4618}">
      <dsp:nvSpPr>
        <dsp:cNvPr id="0" name=""/>
        <dsp:cNvSpPr/>
      </dsp:nvSpPr>
      <dsp:spPr>
        <a:xfrm>
          <a:off x="3565447" y="2578657"/>
          <a:ext cx="159625" cy="13774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696926"/>
              <a:satOff val="-2360"/>
              <a:lumOff val="-9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1FCCC4-029E-4B40-8D19-B49A25EF8657}">
      <dsp:nvSpPr>
        <dsp:cNvPr id="0" name=""/>
        <dsp:cNvSpPr/>
      </dsp:nvSpPr>
      <dsp:spPr>
        <a:xfrm>
          <a:off x="1177598" y="759198"/>
          <a:ext cx="1368423" cy="1175030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accent5">
              <a:hueOff val="-2451115"/>
              <a:satOff val="-3409"/>
              <a:lumOff val="-13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Les services rendus</a:t>
          </a:r>
          <a:endParaRPr lang="fr-FR" sz="1500" kern="1200" dirty="0"/>
        </a:p>
      </dsp:txBody>
      <dsp:txXfrm>
        <a:off x="1177598" y="759198"/>
        <a:ext cx="1368423" cy="1175030"/>
      </dsp:txXfrm>
    </dsp:sp>
    <dsp:sp modelId="{707AED02-902C-48D2-9C08-4D58B24B2C07}">
      <dsp:nvSpPr>
        <dsp:cNvPr id="0" name=""/>
        <dsp:cNvSpPr/>
      </dsp:nvSpPr>
      <dsp:spPr>
        <a:xfrm>
          <a:off x="2109229" y="775142"/>
          <a:ext cx="159625" cy="13774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262568"/>
              <a:satOff val="-3147"/>
              <a:lumOff val="-12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8860A9-CD5A-49A7-8504-46AF6837060A}">
      <dsp:nvSpPr>
        <dsp:cNvPr id="0" name=""/>
        <dsp:cNvSpPr/>
      </dsp:nvSpPr>
      <dsp:spPr>
        <a:xfrm>
          <a:off x="2355197" y="105911"/>
          <a:ext cx="1368423" cy="1175030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12700" cap="flat" cmpd="sng" algn="ctr">
          <a:solidFill>
            <a:schemeClr val="accent5">
              <a:hueOff val="-2451115"/>
              <a:satOff val="-3409"/>
              <a:lumOff val="-13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4D383E-A53F-4015-9057-2D858EC55C39}">
      <dsp:nvSpPr>
        <dsp:cNvPr id="0" name=""/>
        <dsp:cNvSpPr/>
      </dsp:nvSpPr>
      <dsp:spPr>
        <a:xfrm>
          <a:off x="2393652" y="626326"/>
          <a:ext cx="159625" cy="13774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828210"/>
              <a:satOff val="-3934"/>
              <a:lumOff val="-15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0A5041-9D71-4521-9811-49C57697C9EE}">
      <dsp:nvSpPr>
        <dsp:cNvPr id="0" name=""/>
        <dsp:cNvSpPr/>
      </dsp:nvSpPr>
      <dsp:spPr>
        <a:xfrm>
          <a:off x="3532070" y="756540"/>
          <a:ext cx="1368423" cy="1175030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3676673"/>
            <a:satOff val="-5114"/>
            <a:lumOff val="-1961"/>
            <a:alphaOff val="0"/>
          </a:schemeClr>
        </a:solidFill>
        <a:ln w="12700" cap="flat" cmpd="sng" algn="ctr">
          <a:solidFill>
            <a:schemeClr val="accent5">
              <a:hueOff val="-3676673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Les moments de qualité</a:t>
          </a:r>
          <a:endParaRPr lang="fr-FR" sz="1500" kern="1200" dirty="0"/>
        </a:p>
      </dsp:txBody>
      <dsp:txXfrm>
        <a:off x="3532070" y="756540"/>
        <a:ext cx="1368423" cy="1175030"/>
      </dsp:txXfrm>
    </dsp:sp>
    <dsp:sp modelId="{0341722A-C3A2-47CD-917D-6D695C566ADB}">
      <dsp:nvSpPr>
        <dsp:cNvPr id="0" name=""/>
        <dsp:cNvSpPr/>
      </dsp:nvSpPr>
      <dsp:spPr>
        <a:xfrm>
          <a:off x="4716199" y="1277398"/>
          <a:ext cx="159625" cy="13774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393852"/>
              <a:satOff val="-4721"/>
              <a:lumOff val="-181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45FA7A-25DC-43F5-A588-77AC26447D72}">
      <dsp:nvSpPr>
        <dsp:cNvPr id="0" name=""/>
        <dsp:cNvSpPr/>
      </dsp:nvSpPr>
      <dsp:spPr>
        <a:xfrm>
          <a:off x="4717387" y="1417356"/>
          <a:ext cx="1368423" cy="1175030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  <a:ln w="12700" cap="flat" cmpd="sng" algn="ctr">
          <a:solidFill>
            <a:schemeClr val="accent5">
              <a:hueOff val="-3676673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CF4B40-4AFA-43D8-A912-2CDF8FADA4A9}">
      <dsp:nvSpPr>
        <dsp:cNvPr id="0" name=""/>
        <dsp:cNvSpPr/>
      </dsp:nvSpPr>
      <dsp:spPr>
        <a:xfrm>
          <a:off x="4976679" y="1438173"/>
          <a:ext cx="159625" cy="13774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959494"/>
              <a:satOff val="-5507"/>
              <a:lumOff val="-211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43B06F-8B30-48A3-911A-8752CA25B216}">
      <dsp:nvSpPr>
        <dsp:cNvPr id="0" name=""/>
        <dsp:cNvSpPr/>
      </dsp:nvSpPr>
      <dsp:spPr>
        <a:xfrm>
          <a:off x="4709669" y="118312"/>
          <a:ext cx="1368423" cy="1175030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4902231"/>
            <a:satOff val="-6819"/>
            <a:lumOff val="-2615"/>
            <a:alphaOff val="0"/>
          </a:schemeClr>
        </a:solidFill>
        <a:ln w="12700" cap="flat" cmpd="sng" algn="ctr">
          <a:solidFill>
            <a:schemeClr val="accent5">
              <a:hueOff val="-4902231"/>
              <a:satOff val="-6819"/>
              <a:lumOff val="-26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500" kern="1200" dirty="0"/>
        </a:p>
      </dsp:txBody>
      <dsp:txXfrm>
        <a:off x="4709669" y="118312"/>
        <a:ext cx="1368423" cy="1175030"/>
      </dsp:txXfrm>
    </dsp:sp>
    <dsp:sp modelId="{0DE19D9F-AFDD-4733-92F3-6F32FA8E5402}">
      <dsp:nvSpPr>
        <dsp:cNvPr id="0" name=""/>
        <dsp:cNvSpPr/>
      </dsp:nvSpPr>
      <dsp:spPr>
        <a:xfrm>
          <a:off x="5893798" y="644928"/>
          <a:ext cx="159625" cy="13774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525136"/>
              <a:satOff val="-6294"/>
              <a:lumOff val="-24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4DD1D8-03B1-41A8-B4A5-90185BB77D63}">
      <dsp:nvSpPr>
        <dsp:cNvPr id="0" name=""/>
        <dsp:cNvSpPr/>
      </dsp:nvSpPr>
      <dsp:spPr>
        <a:xfrm>
          <a:off x="5887268" y="773813"/>
          <a:ext cx="1368423" cy="1175030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12700" cap="flat" cmpd="sng" algn="ctr">
          <a:solidFill>
            <a:schemeClr val="accent5">
              <a:hueOff val="-4902231"/>
              <a:satOff val="-6819"/>
              <a:lumOff val="-26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016E6E-D622-40A0-A376-B1671A5669D7}">
      <dsp:nvSpPr>
        <dsp:cNvPr id="0" name=""/>
        <dsp:cNvSpPr/>
      </dsp:nvSpPr>
      <dsp:spPr>
        <a:xfrm>
          <a:off x="6160082" y="799945"/>
          <a:ext cx="159625" cy="13774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5090778"/>
              <a:satOff val="-7081"/>
              <a:lumOff val="-27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F416B7-71E1-4393-95B5-034CE938514F}">
      <dsp:nvSpPr>
        <dsp:cNvPr id="0" name=""/>
        <dsp:cNvSpPr/>
      </dsp:nvSpPr>
      <dsp:spPr>
        <a:xfrm>
          <a:off x="5887268" y="2070643"/>
          <a:ext cx="1368423" cy="1175030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6127787"/>
            <a:satOff val="-8523"/>
            <a:lumOff val="-3268"/>
            <a:alphaOff val="0"/>
          </a:schemeClr>
        </a:solidFill>
        <a:ln w="12700" cap="flat" cmpd="sng" algn="ctr">
          <a:solidFill>
            <a:schemeClr val="accent5">
              <a:hueOff val="-6127787"/>
              <a:satOff val="-8523"/>
              <a:lumOff val="-326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Les cadeaux</a:t>
          </a:r>
          <a:endParaRPr lang="fr-FR" sz="1500" kern="1200" dirty="0"/>
        </a:p>
      </dsp:txBody>
      <dsp:txXfrm>
        <a:off x="5887268" y="2070643"/>
        <a:ext cx="1368423" cy="1175030"/>
      </dsp:txXfrm>
    </dsp:sp>
    <dsp:sp modelId="{4EE9EFFF-3193-42F5-977F-CBA7B07D5AAF}">
      <dsp:nvSpPr>
        <dsp:cNvPr id="0" name=""/>
        <dsp:cNvSpPr/>
      </dsp:nvSpPr>
      <dsp:spPr>
        <a:xfrm>
          <a:off x="6158631" y="3099958"/>
          <a:ext cx="159625" cy="13774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5656420"/>
              <a:satOff val="-7868"/>
              <a:lumOff val="-301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DD95B2-92F8-406C-A2E7-E4350E93769E}">
      <dsp:nvSpPr>
        <dsp:cNvPr id="0" name=""/>
        <dsp:cNvSpPr/>
      </dsp:nvSpPr>
      <dsp:spPr>
        <a:xfrm>
          <a:off x="4709669" y="2714186"/>
          <a:ext cx="1368423" cy="1175030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38000" b="-38000"/>
          </a:stretch>
        </a:blipFill>
        <a:ln w="12700" cap="flat" cmpd="sng" algn="ctr">
          <a:solidFill>
            <a:schemeClr val="accent5">
              <a:hueOff val="-6127787"/>
              <a:satOff val="-8523"/>
              <a:lumOff val="-326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C57EF9-12BF-4259-8546-2A28F183981C}">
      <dsp:nvSpPr>
        <dsp:cNvPr id="0" name=""/>
        <dsp:cNvSpPr/>
      </dsp:nvSpPr>
      <dsp:spPr>
        <a:xfrm>
          <a:off x="5904682" y="3229729"/>
          <a:ext cx="159625" cy="13774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222062"/>
              <a:satOff val="-8654"/>
              <a:lumOff val="-331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9D24E9-230C-446E-9D39-FEB29D235730}">
      <dsp:nvSpPr>
        <dsp:cNvPr id="0" name=""/>
        <dsp:cNvSpPr/>
      </dsp:nvSpPr>
      <dsp:spPr>
        <a:xfrm>
          <a:off x="2353746" y="2706657"/>
          <a:ext cx="1368423" cy="1175030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7353345"/>
            <a:satOff val="-10228"/>
            <a:lumOff val="-3922"/>
            <a:alphaOff val="0"/>
          </a:schemeClr>
        </a:solidFill>
        <a:ln w="12700" cap="flat" cmpd="sng" algn="ctr">
          <a:solidFill>
            <a:schemeClr val="accent5">
              <a:hueOff val="-7353345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Les paroles valorisantes</a:t>
          </a:r>
          <a:endParaRPr lang="fr-FR" sz="1500" kern="1200" dirty="0"/>
        </a:p>
      </dsp:txBody>
      <dsp:txXfrm>
        <a:off x="2353746" y="2706657"/>
        <a:ext cx="1368423" cy="1175030"/>
      </dsp:txXfrm>
    </dsp:sp>
    <dsp:sp modelId="{FB77241A-6761-4892-98E1-70AE6EAF616A}">
      <dsp:nvSpPr>
        <dsp:cNvPr id="0" name=""/>
        <dsp:cNvSpPr/>
      </dsp:nvSpPr>
      <dsp:spPr>
        <a:xfrm>
          <a:off x="2392927" y="3227515"/>
          <a:ext cx="159625" cy="13774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87703"/>
              <a:satOff val="-9441"/>
              <a:lumOff val="-362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CB15B4-6F51-45C8-8518-416C5995D152}">
      <dsp:nvSpPr>
        <dsp:cNvPr id="0" name=""/>
        <dsp:cNvSpPr/>
      </dsp:nvSpPr>
      <dsp:spPr>
        <a:xfrm>
          <a:off x="1176873" y="3359944"/>
          <a:ext cx="1368423" cy="1175030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12700" cap="flat" cmpd="sng" algn="ctr">
          <a:solidFill>
            <a:schemeClr val="accent5">
              <a:hueOff val="-7353345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E00F29-8EB5-47F0-9DD8-7AD43F76C2B2}">
      <dsp:nvSpPr>
        <dsp:cNvPr id="0" name=""/>
        <dsp:cNvSpPr/>
      </dsp:nvSpPr>
      <dsp:spPr>
        <a:xfrm>
          <a:off x="2107778" y="3376331"/>
          <a:ext cx="159625" cy="13774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5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DCC0991-1C70-410D-B03E-C846C226B6CA}">
      <dsp:nvSpPr>
        <dsp:cNvPr id="0" name=""/>
        <dsp:cNvSpPr/>
      </dsp:nvSpPr>
      <dsp:spPr>
        <a:xfrm>
          <a:off x="1177598" y="2058242"/>
          <a:ext cx="1368423" cy="1175030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500" kern="1200" dirty="0"/>
        </a:p>
      </dsp:txBody>
      <dsp:txXfrm>
        <a:off x="1177598" y="2058242"/>
        <a:ext cx="1368423" cy="1175030"/>
      </dsp:txXfrm>
    </dsp:sp>
    <dsp:sp modelId="{020A910B-558F-41A7-89BB-D18250063948}">
      <dsp:nvSpPr>
        <dsp:cNvPr id="0" name=""/>
        <dsp:cNvSpPr/>
      </dsp:nvSpPr>
      <dsp:spPr>
        <a:xfrm>
          <a:off x="1210249" y="2583529"/>
          <a:ext cx="159625" cy="13774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5FD9DC-F90B-4F4C-98AD-F3EB2C5AA95C}">
      <dsp:nvSpPr>
        <dsp:cNvPr id="0" name=""/>
        <dsp:cNvSpPr/>
      </dsp:nvSpPr>
      <dsp:spPr>
        <a:xfrm>
          <a:off x="0" y="1408498"/>
          <a:ext cx="1368423" cy="1175030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74FFA7-D9C7-43F3-B777-88B3C3B7D57B}">
      <dsp:nvSpPr>
        <dsp:cNvPr id="0" name=""/>
        <dsp:cNvSpPr/>
      </dsp:nvSpPr>
      <dsp:spPr>
        <a:xfrm>
          <a:off x="937435" y="2427626"/>
          <a:ext cx="159625" cy="13774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565642"/>
              <a:satOff val="-787"/>
              <a:lumOff val="-3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878CAC-E828-4ECD-B050-6A48916A97C4}">
      <dsp:nvSpPr>
        <dsp:cNvPr id="0" name=""/>
        <dsp:cNvSpPr/>
      </dsp:nvSpPr>
      <dsp:spPr>
        <a:xfrm>
          <a:off x="2355197" y="1404955"/>
          <a:ext cx="1368423" cy="1175030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1225558"/>
            <a:satOff val="-1705"/>
            <a:lumOff val="-654"/>
            <a:alphaOff val="0"/>
          </a:schemeClr>
        </a:solidFill>
        <a:ln w="12700" cap="flat" cmpd="sng" algn="ctr">
          <a:solidFill>
            <a:schemeClr val="accent5">
              <a:hueOff val="-1225558"/>
              <a:satOff val="-1705"/>
              <a:lumOff val="-65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Le toucher physique</a:t>
          </a:r>
          <a:endParaRPr lang="fr-FR" sz="1500" kern="1200" dirty="0"/>
        </a:p>
      </dsp:txBody>
      <dsp:txXfrm>
        <a:off x="2355197" y="1404955"/>
        <a:ext cx="1368423" cy="1175030"/>
      </dsp:txXfrm>
    </dsp:sp>
    <dsp:sp modelId="{2E86E6CA-675F-4741-99FE-409C82A0687F}">
      <dsp:nvSpPr>
        <dsp:cNvPr id="0" name=""/>
        <dsp:cNvSpPr/>
      </dsp:nvSpPr>
      <dsp:spPr>
        <a:xfrm>
          <a:off x="3430003" y="2425710"/>
          <a:ext cx="159625" cy="13774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131284"/>
              <a:satOff val="-1574"/>
              <a:lumOff val="-60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13049B-C026-475B-A031-7BA2C5B8E70F}">
      <dsp:nvSpPr>
        <dsp:cNvPr id="0" name=""/>
        <dsp:cNvSpPr/>
      </dsp:nvSpPr>
      <dsp:spPr>
        <a:xfrm>
          <a:off x="3532070" y="2055584"/>
          <a:ext cx="1368423" cy="1175030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2700" cap="flat" cmpd="sng" algn="ctr">
          <a:solidFill>
            <a:schemeClr val="accent5">
              <a:hueOff val="-1225558"/>
              <a:satOff val="-1705"/>
              <a:lumOff val="-65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4F21D5-C246-4CF1-ACAC-62143BBA4618}">
      <dsp:nvSpPr>
        <dsp:cNvPr id="0" name=""/>
        <dsp:cNvSpPr/>
      </dsp:nvSpPr>
      <dsp:spPr>
        <a:xfrm>
          <a:off x="3565447" y="2578657"/>
          <a:ext cx="159625" cy="13774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696926"/>
              <a:satOff val="-2360"/>
              <a:lumOff val="-9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1FCCC4-029E-4B40-8D19-B49A25EF8657}">
      <dsp:nvSpPr>
        <dsp:cNvPr id="0" name=""/>
        <dsp:cNvSpPr/>
      </dsp:nvSpPr>
      <dsp:spPr>
        <a:xfrm>
          <a:off x="1177598" y="759198"/>
          <a:ext cx="1368423" cy="1175030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accent5">
              <a:hueOff val="-2451115"/>
              <a:satOff val="-3409"/>
              <a:lumOff val="-13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Les services rendus</a:t>
          </a:r>
          <a:endParaRPr lang="fr-FR" sz="1500" kern="1200" dirty="0"/>
        </a:p>
      </dsp:txBody>
      <dsp:txXfrm>
        <a:off x="1177598" y="759198"/>
        <a:ext cx="1368423" cy="1175030"/>
      </dsp:txXfrm>
    </dsp:sp>
    <dsp:sp modelId="{707AED02-902C-48D2-9C08-4D58B24B2C07}">
      <dsp:nvSpPr>
        <dsp:cNvPr id="0" name=""/>
        <dsp:cNvSpPr/>
      </dsp:nvSpPr>
      <dsp:spPr>
        <a:xfrm>
          <a:off x="2109229" y="775142"/>
          <a:ext cx="159625" cy="13774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262568"/>
              <a:satOff val="-3147"/>
              <a:lumOff val="-12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8860A9-CD5A-49A7-8504-46AF6837060A}">
      <dsp:nvSpPr>
        <dsp:cNvPr id="0" name=""/>
        <dsp:cNvSpPr/>
      </dsp:nvSpPr>
      <dsp:spPr>
        <a:xfrm>
          <a:off x="2355197" y="105911"/>
          <a:ext cx="1368423" cy="1175030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12700" cap="flat" cmpd="sng" algn="ctr">
          <a:solidFill>
            <a:schemeClr val="accent5">
              <a:hueOff val="-2451115"/>
              <a:satOff val="-3409"/>
              <a:lumOff val="-13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4D383E-A53F-4015-9057-2D858EC55C39}">
      <dsp:nvSpPr>
        <dsp:cNvPr id="0" name=""/>
        <dsp:cNvSpPr/>
      </dsp:nvSpPr>
      <dsp:spPr>
        <a:xfrm>
          <a:off x="2393652" y="626326"/>
          <a:ext cx="159625" cy="13774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828210"/>
              <a:satOff val="-3934"/>
              <a:lumOff val="-15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0A5041-9D71-4521-9811-49C57697C9EE}">
      <dsp:nvSpPr>
        <dsp:cNvPr id="0" name=""/>
        <dsp:cNvSpPr/>
      </dsp:nvSpPr>
      <dsp:spPr>
        <a:xfrm>
          <a:off x="3532070" y="756540"/>
          <a:ext cx="1368423" cy="1175030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3676673"/>
            <a:satOff val="-5114"/>
            <a:lumOff val="-1961"/>
            <a:alphaOff val="0"/>
          </a:schemeClr>
        </a:solidFill>
        <a:ln w="12700" cap="flat" cmpd="sng" algn="ctr">
          <a:solidFill>
            <a:schemeClr val="accent5">
              <a:hueOff val="-3676673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Les moments de qualité</a:t>
          </a:r>
          <a:endParaRPr lang="fr-FR" sz="1500" kern="1200" dirty="0"/>
        </a:p>
      </dsp:txBody>
      <dsp:txXfrm>
        <a:off x="3532070" y="756540"/>
        <a:ext cx="1368423" cy="1175030"/>
      </dsp:txXfrm>
    </dsp:sp>
    <dsp:sp modelId="{0341722A-C3A2-47CD-917D-6D695C566ADB}">
      <dsp:nvSpPr>
        <dsp:cNvPr id="0" name=""/>
        <dsp:cNvSpPr/>
      </dsp:nvSpPr>
      <dsp:spPr>
        <a:xfrm>
          <a:off x="4716199" y="1277398"/>
          <a:ext cx="159625" cy="13774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393852"/>
              <a:satOff val="-4721"/>
              <a:lumOff val="-181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45FA7A-25DC-43F5-A588-77AC26447D72}">
      <dsp:nvSpPr>
        <dsp:cNvPr id="0" name=""/>
        <dsp:cNvSpPr/>
      </dsp:nvSpPr>
      <dsp:spPr>
        <a:xfrm>
          <a:off x="4717387" y="1417356"/>
          <a:ext cx="1368423" cy="1175030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  <a:ln w="12700" cap="flat" cmpd="sng" algn="ctr">
          <a:solidFill>
            <a:schemeClr val="accent5">
              <a:hueOff val="-3676673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CF4B40-4AFA-43D8-A912-2CDF8FADA4A9}">
      <dsp:nvSpPr>
        <dsp:cNvPr id="0" name=""/>
        <dsp:cNvSpPr/>
      </dsp:nvSpPr>
      <dsp:spPr>
        <a:xfrm>
          <a:off x="4976679" y="1438173"/>
          <a:ext cx="159625" cy="13774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959494"/>
              <a:satOff val="-5507"/>
              <a:lumOff val="-211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43B06F-8B30-48A3-911A-8752CA25B216}">
      <dsp:nvSpPr>
        <dsp:cNvPr id="0" name=""/>
        <dsp:cNvSpPr/>
      </dsp:nvSpPr>
      <dsp:spPr>
        <a:xfrm>
          <a:off x="4709669" y="118312"/>
          <a:ext cx="1368423" cy="1175030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4902231"/>
            <a:satOff val="-6819"/>
            <a:lumOff val="-2615"/>
            <a:alphaOff val="0"/>
          </a:schemeClr>
        </a:solidFill>
        <a:ln w="12700" cap="flat" cmpd="sng" algn="ctr">
          <a:solidFill>
            <a:schemeClr val="accent5">
              <a:hueOff val="-4902231"/>
              <a:satOff val="-6819"/>
              <a:lumOff val="-26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500" kern="1200" dirty="0"/>
        </a:p>
      </dsp:txBody>
      <dsp:txXfrm>
        <a:off x="4709669" y="118312"/>
        <a:ext cx="1368423" cy="1175030"/>
      </dsp:txXfrm>
    </dsp:sp>
    <dsp:sp modelId="{0DE19D9F-AFDD-4733-92F3-6F32FA8E5402}">
      <dsp:nvSpPr>
        <dsp:cNvPr id="0" name=""/>
        <dsp:cNvSpPr/>
      </dsp:nvSpPr>
      <dsp:spPr>
        <a:xfrm>
          <a:off x="5893798" y="644928"/>
          <a:ext cx="159625" cy="13774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525136"/>
              <a:satOff val="-6294"/>
              <a:lumOff val="-24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4DD1D8-03B1-41A8-B4A5-90185BB77D63}">
      <dsp:nvSpPr>
        <dsp:cNvPr id="0" name=""/>
        <dsp:cNvSpPr/>
      </dsp:nvSpPr>
      <dsp:spPr>
        <a:xfrm>
          <a:off x="5887268" y="773813"/>
          <a:ext cx="1368423" cy="1175030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12700" cap="flat" cmpd="sng" algn="ctr">
          <a:solidFill>
            <a:schemeClr val="accent5">
              <a:hueOff val="-4902231"/>
              <a:satOff val="-6819"/>
              <a:lumOff val="-26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016E6E-D622-40A0-A376-B1671A5669D7}">
      <dsp:nvSpPr>
        <dsp:cNvPr id="0" name=""/>
        <dsp:cNvSpPr/>
      </dsp:nvSpPr>
      <dsp:spPr>
        <a:xfrm>
          <a:off x="6160082" y="799945"/>
          <a:ext cx="159625" cy="13774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5090778"/>
              <a:satOff val="-7081"/>
              <a:lumOff val="-27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F416B7-71E1-4393-95B5-034CE938514F}">
      <dsp:nvSpPr>
        <dsp:cNvPr id="0" name=""/>
        <dsp:cNvSpPr/>
      </dsp:nvSpPr>
      <dsp:spPr>
        <a:xfrm>
          <a:off x="5887268" y="2070643"/>
          <a:ext cx="1368423" cy="1175030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6127787"/>
            <a:satOff val="-8523"/>
            <a:lumOff val="-3268"/>
            <a:alphaOff val="0"/>
          </a:schemeClr>
        </a:solidFill>
        <a:ln w="12700" cap="flat" cmpd="sng" algn="ctr">
          <a:solidFill>
            <a:schemeClr val="accent5">
              <a:hueOff val="-6127787"/>
              <a:satOff val="-8523"/>
              <a:lumOff val="-326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Les cadeaux</a:t>
          </a:r>
          <a:endParaRPr lang="fr-FR" sz="1500" kern="1200" dirty="0"/>
        </a:p>
      </dsp:txBody>
      <dsp:txXfrm>
        <a:off x="5887268" y="2070643"/>
        <a:ext cx="1368423" cy="1175030"/>
      </dsp:txXfrm>
    </dsp:sp>
    <dsp:sp modelId="{4EE9EFFF-3193-42F5-977F-CBA7B07D5AAF}">
      <dsp:nvSpPr>
        <dsp:cNvPr id="0" name=""/>
        <dsp:cNvSpPr/>
      </dsp:nvSpPr>
      <dsp:spPr>
        <a:xfrm>
          <a:off x="6158631" y="3099958"/>
          <a:ext cx="159625" cy="13774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5656420"/>
              <a:satOff val="-7868"/>
              <a:lumOff val="-301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DD95B2-92F8-406C-A2E7-E4350E93769E}">
      <dsp:nvSpPr>
        <dsp:cNvPr id="0" name=""/>
        <dsp:cNvSpPr/>
      </dsp:nvSpPr>
      <dsp:spPr>
        <a:xfrm>
          <a:off x="4709669" y="2714186"/>
          <a:ext cx="1368423" cy="1175030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38000" b="-38000"/>
          </a:stretch>
        </a:blipFill>
        <a:ln w="12700" cap="flat" cmpd="sng" algn="ctr">
          <a:solidFill>
            <a:schemeClr val="accent5">
              <a:hueOff val="-6127787"/>
              <a:satOff val="-8523"/>
              <a:lumOff val="-326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C57EF9-12BF-4259-8546-2A28F183981C}">
      <dsp:nvSpPr>
        <dsp:cNvPr id="0" name=""/>
        <dsp:cNvSpPr/>
      </dsp:nvSpPr>
      <dsp:spPr>
        <a:xfrm>
          <a:off x="5904682" y="3229729"/>
          <a:ext cx="159625" cy="13774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222062"/>
              <a:satOff val="-8654"/>
              <a:lumOff val="-331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9D24E9-230C-446E-9D39-FEB29D235730}">
      <dsp:nvSpPr>
        <dsp:cNvPr id="0" name=""/>
        <dsp:cNvSpPr/>
      </dsp:nvSpPr>
      <dsp:spPr>
        <a:xfrm>
          <a:off x="2353746" y="2706657"/>
          <a:ext cx="1368423" cy="1175030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7353345"/>
            <a:satOff val="-10228"/>
            <a:lumOff val="-3922"/>
            <a:alphaOff val="0"/>
          </a:schemeClr>
        </a:solidFill>
        <a:ln w="12700" cap="flat" cmpd="sng" algn="ctr">
          <a:solidFill>
            <a:schemeClr val="accent5">
              <a:hueOff val="-7353345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Les paroles valorisantes</a:t>
          </a:r>
          <a:endParaRPr lang="fr-FR" sz="1500" kern="1200" dirty="0"/>
        </a:p>
      </dsp:txBody>
      <dsp:txXfrm>
        <a:off x="2353746" y="2706657"/>
        <a:ext cx="1368423" cy="1175030"/>
      </dsp:txXfrm>
    </dsp:sp>
    <dsp:sp modelId="{FB77241A-6761-4892-98E1-70AE6EAF616A}">
      <dsp:nvSpPr>
        <dsp:cNvPr id="0" name=""/>
        <dsp:cNvSpPr/>
      </dsp:nvSpPr>
      <dsp:spPr>
        <a:xfrm>
          <a:off x="2392927" y="3227515"/>
          <a:ext cx="159625" cy="13774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87703"/>
              <a:satOff val="-9441"/>
              <a:lumOff val="-362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CB15B4-6F51-45C8-8518-416C5995D152}">
      <dsp:nvSpPr>
        <dsp:cNvPr id="0" name=""/>
        <dsp:cNvSpPr/>
      </dsp:nvSpPr>
      <dsp:spPr>
        <a:xfrm>
          <a:off x="1176873" y="3359944"/>
          <a:ext cx="1368423" cy="1175030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12700" cap="flat" cmpd="sng" algn="ctr">
          <a:solidFill>
            <a:schemeClr val="accent5">
              <a:hueOff val="-7353345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E00F29-8EB5-47F0-9DD8-7AD43F76C2B2}">
      <dsp:nvSpPr>
        <dsp:cNvPr id="0" name=""/>
        <dsp:cNvSpPr/>
      </dsp:nvSpPr>
      <dsp:spPr>
        <a:xfrm>
          <a:off x="2107778" y="3376331"/>
          <a:ext cx="159625" cy="13774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5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DCC0991-1C70-410D-B03E-C846C226B6CA}">
      <dsp:nvSpPr>
        <dsp:cNvPr id="0" name=""/>
        <dsp:cNvSpPr/>
      </dsp:nvSpPr>
      <dsp:spPr>
        <a:xfrm>
          <a:off x="1177598" y="2058242"/>
          <a:ext cx="1368423" cy="1175030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500" kern="1200" dirty="0"/>
        </a:p>
      </dsp:txBody>
      <dsp:txXfrm>
        <a:off x="1177598" y="2058242"/>
        <a:ext cx="1368423" cy="1175030"/>
      </dsp:txXfrm>
    </dsp:sp>
    <dsp:sp modelId="{020A910B-558F-41A7-89BB-D18250063948}">
      <dsp:nvSpPr>
        <dsp:cNvPr id="0" name=""/>
        <dsp:cNvSpPr/>
      </dsp:nvSpPr>
      <dsp:spPr>
        <a:xfrm>
          <a:off x="1210249" y="2583529"/>
          <a:ext cx="159625" cy="13774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5FD9DC-F90B-4F4C-98AD-F3EB2C5AA95C}">
      <dsp:nvSpPr>
        <dsp:cNvPr id="0" name=""/>
        <dsp:cNvSpPr/>
      </dsp:nvSpPr>
      <dsp:spPr>
        <a:xfrm>
          <a:off x="0" y="1408498"/>
          <a:ext cx="1368423" cy="1175030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74FFA7-D9C7-43F3-B777-88B3C3B7D57B}">
      <dsp:nvSpPr>
        <dsp:cNvPr id="0" name=""/>
        <dsp:cNvSpPr/>
      </dsp:nvSpPr>
      <dsp:spPr>
        <a:xfrm>
          <a:off x="937435" y="2427626"/>
          <a:ext cx="159625" cy="13774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565642"/>
              <a:satOff val="-787"/>
              <a:lumOff val="-3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878CAC-E828-4ECD-B050-6A48916A97C4}">
      <dsp:nvSpPr>
        <dsp:cNvPr id="0" name=""/>
        <dsp:cNvSpPr/>
      </dsp:nvSpPr>
      <dsp:spPr>
        <a:xfrm>
          <a:off x="2355197" y="1404955"/>
          <a:ext cx="1368423" cy="1175030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1225558"/>
            <a:satOff val="-1705"/>
            <a:lumOff val="-654"/>
            <a:alphaOff val="0"/>
          </a:schemeClr>
        </a:solidFill>
        <a:ln w="12700" cap="flat" cmpd="sng" algn="ctr">
          <a:solidFill>
            <a:schemeClr val="accent5">
              <a:hueOff val="-1225558"/>
              <a:satOff val="-1705"/>
              <a:lumOff val="-65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Le toucher physique</a:t>
          </a:r>
          <a:endParaRPr lang="fr-FR" sz="1500" kern="1200" dirty="0"/>
        </a:p>
      </dsp:txBody>
      <dsp:txXfrm>
        <a:off x="2355197" y="1404955"/>
        <a:ext cx="1368423" cy="1175030"/>
      </dsp:txXfrm>
    </dsp:sp>
    <dsp:sp modelId="{2E86E6CA-675F-4741-99FE-409C82A0687F}">
      <dsp:nvSpPr>
        <dsp:cNvPr id="0" name=""/>
        <dsp:cNvSpPr/>
      </dsp:nvSpPr>
      <dsp:spPr>
        <a:xfrm>
          <a:off x="3430003" y="2425710"/>
          <a:ext cx="159625" cy="13774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131284"/>
              <a:satOff val="-1574"/>
              <a:lumOff val="-60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13049B-C026-475B-A031-7BA2C5B8E70F}">
      <dsp:nvSpPr>
        <dsp:cNvPr id="0" name=""/>
        <dsp:cNvSpPr/>
      </dsp:nvSpPr>
      <dsp:spPr>
        <a:xfrm>
          <a:off x="3532070" y="2055584"/>
          <a:ext cx="1368423" cy="1175030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2700" cap="flat" cmpd="sng" algn="ctr">
          <a:solidFill>
            <a:schemeClr val="accent5">
              <a:hueOff val="-1225558"/>
              <a:satOff val="-1705"/>
              <a:lumOff val="-65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4F21D5-C246-4CF1-ACAC-62143BBA4618}">
      <dsp:nvSpPr>
        <dsp:cNvPr id="0" name=""/>
        <dsp:cNvSpPr/>
      </dsp:nvSpPr>
      <dsp:spPr>
        <a:xfrm>
          <a:off x="3565447" y="2578657"/>
          <a:ext cx="159625" cy="13774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696926"/>
              <a:satOff val="-2360"/>
              <a:lumOff val="-9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1FCCC4-029E-4B40-8D19-B49A25EF8657}">
      <dsp:nvSpPr>
        <dsp:cNvPr id="0" name=""/>
        <dsp:cNvSpPr/>
      </dsp:nvSpPr>
      <dsp:spPr>
        <a:xfrm>
          <a:off x="1177598" y="759198"/>
          <a:ext cx="1368423" cy="1175030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accent5">
              <a:hueOff val="-2451115"/>
              <a:satOff val="-3409"/>
              <a:lumOff val="-13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Les services rendus</a:t>
          </a:r>
          <a:endParaRPr lang="fr-FR" sz="1500" kern="1200" dirty="0"/>
        </a:p>
      </dsp:txBody>
      <dsp:txXfrm>
        <a:off x="1177598" y="759198"/>
        <a:ext cx="1368423" cy="1175030"/>
      </dsp:txXfrm>
    </dsp:sp>
    <dsp:sp modelId="{707AED02-902C-48D2-9C08-4D58B24B2C07}">
      <dsp:nvSpPr>
        <dsp:cNvPr id="0" name=""/>
        <dsp:cNvSpPr/>
      </dsp:nvSpPr>
      <dsp:spPr>
        <a:xfrm>
          <a:off x="2109229" y="775142"/>
          <a:ext cx="159625" cy="13774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262568"/>
              <a:satOff val="-3147"/>
              <a:lumOff val="-12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8860A9-CD5A-49A7-8504-46AF6837060A}">
      <dsp:nvSpPr>
        <dsp:cNvPr id="0" name=""/>
        <dsp:cNvSpPr/>
      </dsp:nvSpPr>
      <dsp:spPr>
        <a:xfrm>
          <a:off x="2355197" y="105911"/>
          <a:ext cx="1368423" cy="1175030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12700" cap="flat" cmpd="sng" algn="ctr">
          <a:solidFill>
            <a:schemeClr val="accent5">
              <a:hueOff val="-2451115"/>
              <a:satOff val="-3409"/>
              <a:lumOff val="-13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4D383E-A53F-4015-9057-2D858EC55C39}">
      <dsp:nvSpPr>
        <dsp:cNvPr id="0" name=""/>
        <dsp:cNvSpPr/>
      </dsp:nvSpPr>
      <dsp:spPr>
        <a:xfrm>
          <a:off x="2393652" y="626326"/>
          <a:ext cx="159625" cy="13774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828210"/>
              <a:satOff val="-3934"/>
              <a:lumOff val="-15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0A5041-9D71-4521-9811-49C57697C9EE}">
      <dsp:nvSpPr>
        <dsp:cNvPr id="0" name=""/>
        <dsp:cNvSpPr/>
      </dsp:nvSpPr>
      <dsp:spPr>
        <a:xfrm>
          <a:off x="3532070" y="756540"/>
          <a:ext cx="1368423" cy="1175030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3676673"/>
            <a:satOff val="-5114"/>
            <a:lumOff val="-1961"/>
            <a:alphaOff val="0"/>
          </a:schemeClr>
        </a:solidFill>
        <a:ln w="12700" cap="flat" cmpd="sng" algn="ctr">
          <a:solidFill>
            <a:schemeClr val="accent5">
              <a:hueOff val="-3676673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Les moments de qualité</a:t>
          </a:r>
          <a:endParaRPr lang="fr-FR" sz="1500" kern="1200" dirty="0"/>
        </a:p>
      </dsp:txBody>
      <dsp:txXfrm>
        <a:off x="3532070" y="756540"/>
        <a:ext cx="1368423" cy="1175030"/>
      </dsp:txXfrm>
    </dsp:sp>
    <dsp:sp modelId="{0341722A-C3A2-47CD-917D-6D695C566ADB}">
      <dsp:nvSpPr>
        <dsp:cNvPr id="0" name=""/>
        <dsp:cNvSpPr/>
      </dsp:nvSpPr>
      <dsp:spPr>
        <a:xfrm>
          <a:off x="4716199" y="1277398"/>
          <a:ext cx="159625" cy="13774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393852"/>
              <a:satOff val="-4721"/>
              <a:lumOff val="-181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45FA7A-25DC-43F5-A588-77AC26447D72}">
      <dsp:nvSpPr>
        <dsp:cNvPr id="0" name=""/>
        <dsp:cNvSpPr/>
      </dsp:nvSpPr>
      <dsp:spPr>
        <a:xfrm>
          <a:off x="4717387" y="1417356"/>
          <a:ext cx="1368423" cy="1175030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  <a:ln w="12700" cap="flat" cmpd="sng" algn="ctr">
          <a:solidFill>
            <a:schemeClr val="accent5">
              <a:hueOff val="-3676673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CF4B40-4AFA-43D8-A912-2CDF8FADA4A9}">
      <dsp:nvSpPr>
        <dsp:cNvPr id="0" name=""/>
        <dsp:cNvSpPr/>
      </dsp:nvSpPr>
      <dsp:spPr>
        <a:xfrm>
          <a:off x="4976679" y="1438173"/>
          <a:ext cx="159625" cy="13774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959494"/>
              <a:satOff val="-5507"/>
              <a:lumOff val="-211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43B06F-8B30-48A3-911A-8752CA25B216}">
      <dsp:nvSpPr>
        <dsp:cNvPr id="0" name=""/>
        <dsp:cNvSpPr/>
      </dsp:nvSpPr>
      <dsp:spPr>
        <a:xfrm>
          <a:off x="4709669" y="118312"/>
          <a:ext cx="1368423" cy="1175030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4902231"/>
            <a:satOff val="-6819"/>
            <a:lumOff val="-2615"/>
            <a:alphaOff val="0"/>
          </a:schemeClr>
        </a:solidFill>
        <a:ln w="12700" cap="flat" cmpd="sng" algn="ctr">
          <a:solidFill>
            <a:schemeClr val="accent5">
              <a:hueOff val="-4902231"/>
              <a:satOff val="-6819"/>
              <a:lumOff val="-26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500" kern="1200" dirty="0"/>
        </a:p>
      </dsp:txBody>
      <dsp:txXfrm>
        <a:off x="4709669" y="118312"/>
        <a:ext cx="1368423" cy="1175030"/>
      </dsp:txXfrm>
    </dsp:sp>
    <dsp:sp modelId="{0DE19D9F-AFDD-4733-92F3-6F32FA8E5402}">
      <dsp:nvSpPr>
        <dsp:cNvPr id="0" name=""/>
        <dsp:cNvSpPr/>
      </dsp:nvSpPr>
      <dsp:spPr>
        <a:xfrm>
          <a:off x="5893798" y="644928"/>
          <a:ext cx="159625" cy="13774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525136"/>
              <a:satOff val="-6294"/>
              <a:lumOff val="-24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4DD1D8-03B1-41A8-B4A5-90185BB77D63}">
      <dsp:nvSpPr>
        <dsp:cNvPr id="0" name=""/>
        <dsp:cNvSpPr/>
      </dsp:nvSpPr>
      <dsp:spPr>
        <a:xfrm>
          <a:off x="5887268" y="773813"/>
          <a:ext cx="1368423" cy="1175030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12700" cap="flat" cmpd="sng" algn="ctr">
          <a:solidFill>
            <a:schemeClr val="accent5">
              <a:hueOff val="-4902231"/>
              <a:satOff val="-6819"/>
              <a:lumOff val="-26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016E6E-D622-40A0-A376-B1671A5669D7}">
      <dsp:nvSpPr>
        <dsp:cNvPr id="0" name=""/>
        <dsp:cNvSpPr/>
      </dsp:nvSpPr>
      <dsp:spPr>
        <a:xfrm>
          <a:off x="6160082" y="799945"/>
          <a:ext cx="159625" cy="13774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5090778"/>
              <a:satOff val="-7081"/>
              <a:lumOff val="-27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F416B7-71E1-4393-95B5-034CE938514F}">
      <dsp:nvSpPr>
        <dsp:cNvPr id="0" name=""/>
        <dsp:cNvSpPr/>
      </dsp:nvSpPr>
      <dsp:spPr>
        <a:xfrm>
          <a:off x="5887268" y="2070643"/>
          <a:ext cx="1368423" cy="1175030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6127787"/>
            <a:satOff val="-8523"/>
            <a:lumOff val="-3268"/>
            <a:alphaOff val="0"/>
          </a:schemeClr>
        </a:solidFill>
        <a:ln w="12700" cap="flat" cmpd="sng" algn="ctr">
          <a:solidFill>
            <a:schemeClr val="accent5">
              <a:hueOff val="-6127787"/>
              <a:satOff val="-8523"/>
              <a:lumOff val="-326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Les cadeaux</a:t>
          </a:r>
          <a:endParaRPr lang="fr-FR" sz="1500" kern="1200" dirty="0"/>
        </a:p>
      </dsp:txBody>
      <dsp:txXfrm>
        <a:off x="5887268" y="2070643"/>
        <a:ext cx="1368423" cy="1175030"/>
      </dsp:txXfrm>
    </dsp:sp>
    <dsp:sp modelId="{4EE9EFFF-3193-42F5-977F-CBA7B07D5AAF}">
      <dsp:nvSpPr>
        <dsp:cNvPr id="0" name=""/>
        <dsp:cNvSpPr/>
      </dsp:nvSpPr>
      <dsp:spPr>
        <a:xfrm>
          <a:off x="6158631" y="3099958"/>
          <a:ext cx="159625" cy="13774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5656420"/>
              <a:satOff val="-7868"/>
              <a:lumOff val="-301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DD95B2-92F8-406C-A2E7-E4350E93769E}">
      <dsp:nvSpPr>
        <dsp:cNvPr id="0" name=""/>
        <dsp:cNvSpPr/>
      </dsp:nvSpPr>
      <dsp:spPr>
        <a:xfrm>
          <a:off x="4709669" y="2714186"/>
          <a:ext cx="1368423" cy="1175030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38000" b="-38000"/>
          </a:stretch>
        </a:blipFill>
        <a:ln w="12700" cap="flat" cmpd="sng" algn="ctr">
          <a:solidFill>
            <a:schemeClr val="accent5">
              <a:hueOff val="-6127787"/>
              <a:satOff val="-8523"/>
              <a:lumOff val="-326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C57EF9-12BF-4259-8546-2A28F183981C}">
      <dsp:nvSpPr>
        <dsp:cNvPr id="0" name=""/>
        <dsp:cNvSpPr/>
      </dsp:nvSpPr>
      <dsp:spPr>
        <a:xfrm>
          <a:off x="5904682" y="3229729"/>
          <a:ext cx="159625" cy="13774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222062"/>
              <a:satOff val="-8654"/>
              <a:lumOff val="-331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9D24E9-230C-446E-9D39-FEB29D235730}">
      <dsp:nvSpPr>
        <dsp:cNvPr id="0" name=""/>
        <dsp:cNvSpPr/>
      </dsp:nvSpPr>
      <dsp:spPr>
        <a:xfrm>
          <a:off x="2353746" y="2706657"/>
          <a:ext cx="1368423" cy="1175030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7353345"/>
            <a:satOff val="-10228"/>
            <a:lumOff val="-3922"/>
            <a:alphaOff val="0"/>
          </a:schemeClr>
        </a:solidFill>
        <a:ln w="12700" cap="flat" cmpd="sng" algn="ctr">
          <a:solidFill>
            <a:schemeClr val="accent5">
              <a:hueOff val="-7353345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Les paroles valorisantes</a:t>
          </a:r>
          <a:endParaRPr lang="fr-FR" sz="1500" kern="1200" dirty="0"/>
        </a:p>
      </dsp:txBody>
      <dsp:txXfrm>
        <a:off x="2353746" y="2706657"/>
        <a:ext cx="1368423" cy="1175030"/>
      </dsp:txXfrm>
    </dsp:sp>
    <dsp:sp modelId="{FB77241A-6761-4892-98E1-70AE6EAF616A}">
      <dsp:nvSpPr>
        <dsp:cNvPr id="0" name=""/>
        <dsp:cNvSpPr/>
      </dsp:nvSpPr>
      <dsp:spPr>
        <a:xfrm>
          <a:off x="2392927" y="3227515"/>
          <a:ext cx="159625" cy="13774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87703"/>
              <a:satOff val="-9441"/>
              <a:lumOff val="-362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CB15B4-6F51-45C8-8518-416C5995D152}">
      <dsp:nvSpPr>
        <dsp:cNvPr id="0" name=""/>
        <dsp:cNvSpPr/>
      </dsp:nvSpPr>
      <dsp:spPr>
        <a:xfrm>
          <a:off x="1176873" y="3359944"/>
          <a:ext cx="1368423" cy="1175030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12700" cap="flat" cmpd="sng" algn="ctr">
          <a:solidFill>
            <a:schemeClr val="accent5">
              <a:hueOff val="-7353345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E00F29-8EB5-47F0-9DD8-7AD43F76C2B2}">
      <dsp:nvSpPr>
        <dsp:cNvPr id="0" name=""/>
        <dsp:cNvSpPr/>
      </dsp:nvSpPr>
      <dsp:spPr>
        <a:xfrm>
          <a:off x="2107778" y="3376331"/>
          <a:ext cx="159625" cy="13774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5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DCC0991-1C70-410D-B03E-C846C226B6CA}">
      <dsp:nvSpPr>
        <dsp:cNvPr id="0" name=""/>
        <dsp:cNvSpPr/>
      </dsp:nvSpPr>
      <dsp:spPr>
        <a:xfrm>
          <a:off x="1177598" y="2058242"/>
          <a:ext cx="1368423" cy="1175030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500" kern="1200" dirty="0"/>
        </a:p>
      </dsp:txBody>
      <dsp:txXfrm>
        <a:off x="1177598" y="2058242"/>
        <a:ext cx="1368423" cy="1175030"/>
      </dsp:txXfrm>
    </dsp:sp>
    <dsp:sp modelId="{020A910B-558F-41A7-89BB-D18250063948}">
      <dsp:nvSpPr>
        <dsp:cNvPr id="0" name=""/>
        <dsp:cNvSpPr/>
      </dsp:nvSpPr>
      <dsp:spPr>
        <a:xfrm>
          <a:off x="1210249" y="2583529"/>
          <a:ext cx="159625" cy="13774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5FD9DC-F90B-4F4C-98AD-F3EB2C5AA95C}">
      <dsp:nvSpPr>
        <dsp:cNvPr id="0" name=""/>
        <dsp:cNvSpPr/>
      </dsp:nvSpPr>
      <dsp:spPr>
        <a:xfrm>
          <a:off x="0" y="1408498"/>
          <a:ext cx="1368423" cy="1175030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74FFA7-D9C7-43F3-B777-88B3C3B7D57B}">
      <dsp:nvSpPr>
        <dsp:cNvPr id="0" name=""/>
        <dsp:cNvSpPr/>
      </dsp:nvSpPr>
      <dsp:spPr>
        <a:xfrm>
          <a:off x="937435" y="2427626"/>
          <a:ext cx="159625" cy="13774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565642"/>
              <a:satOff val="-787"/>
              <a:lumOff val="-3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878CAC-E828-4ECD-B050-6A48916A97C4}">
      <dsp:nvSpPr>
        <dsp:cNvPr id="0" name=""/>
        <dsp:cNvSpPr/>
      </dsp:nvSpPr>
      <dsp:spPr>
        <a:xfrm>
          <a:off x="2355197" y="1404955"/>
          <a:ext cx="1368423" cy="1175030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1225558"/>
            <a:satOff val="-1705"/>
            <a:lumOff val="-654"/>
            <a:alphaOff val="0"/>
          </a:schemeClr>
        </a:solidFill>
        <a:ln w="12700" cap="flat" cmpd="sng" algn="ctr">
          <a:solidFill>
            <a:schemeClr val="accent5">
              <a:hueOff val="-1225558"/>
              <a:satOff val="-1705"/>
              <a:lumOff val="-65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Le toucher physique</a:t>
          </a:r>
          <a:endParaRPr lang="fr-FR" sz="1500" kern="1200" dirty="0"/>
        </a:p>
      </dsp:txBody>
      <dsp:txXfrm>
        <a:off x="2355197" y="1404955"/>
        <a:ext cx="1368423" cy="1175030"/>
      </dsp:txXfrm>
    </dsp:sp>
    <dsp:sp modelId="{2E86E6CA-675F-4741-99FE-409C82A0687F}">
      <dsp:nvSpPr>
        <dsp:cNvPr id="0" name=""/>
        <dsp:cNvSpPr/>
      </dsp:nvSpPr>
      <dsp:spPr>
        <a:xfrm>
          <a:off x="3430003" y="2425710"/>
          <a:ext cx="159625" cy="13774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131284"/>
              <a:satOff val="-1574"/>
              <a:lumOff val="-60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13049B-C026-475B-A031-7BA2C5B8E70F}">
      <dsp:nvSpPr>
        <dsp:cNvPr id="0" name=""/>
        <dsp:cNvSpPr/>
      </dsp:nvSpPr>
      <dsp:spPr>
        <a:xfrm>
          <a:off x="3532070" y="2055584"/>
          <a:ext cx="1368423" cy="1175030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2700" cap="flat" cmpd="sng" algn="ctr">
          <a:solidFill>
            <a:schemeClr val="accent5">
              <a:hueOff val="-1225558"/>
              <a:satOff val="-1705"/>
              <a:lumOff val="-65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4F21D5-C246-4CF1-ACAC-62143BBA4618}">
      <dsp:nvSpPr>
        <dsp:cNvPr id="0" name=""/>
        <dsp:cNvSpPr/>
      </dsp:nvSpPr>
      <dsp:spPr>
        <a:xfrm>
          <a:off x="3565447" y="2578657"/>
          <a:ext cx="159625" cy="13774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696926"/>
              <a:satOff val="-2360"/>
              <a:lumOff val="-9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1FCCC4-029E-4B40-8D19-B49A25EF8657}">
      <dsp:nvSpPr>
        <dsp:cNvPr id="0" name=""/>
        <dsp:cNvSpPr/>
      </dsp:nvSpPr>
      <dsp:spPr>
        <a:xfrm>
          <a:off x="1177598" y="759198"/>
          <a:ext cx="1368423" cy="1175030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accent5">
              <a:hueOff val="-2451115"/>
              <a:satOff val="-3409"/>
              <a:lumOff val="-13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Les services rendus</a:t>
          </a:r>
          <a:endParaRPr lang="fr-FR" sz="1500" kern="1200" dirty="0"/>
        </a:p>
      </dsp:txBody>
      <dsp:txXfrm>
        <a:off x="1177598" y="759198"/>
        <a:ext cx="1368423" cy="1175030"/>
      </dsp:txXfrm>
    </dsp:sp>
    <dsp:sp modelId="{707AED02-902C-48D2-9C08-4D58B24B2C07}">
      <dsp:nvSpPr>
        <dsp:cNvPr id="0" name=""/>
        <dsp:cNvSpPr/>
      </dsp:nvSpPr>
      <dsp:spPr>
        <a:xfrm>
          <a:off x="2109229" y="775142"/>
          <a:ext cx="159625" cy="13774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262568"/>
              <a:satOff val="-3147"/>
              <a:lumOff val="-12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8860A9-CD5A-49A7-8504-46AF6837060A}">
      <dsp:nvSpPr>
        <dsp:cNvPr id="0" name=""/>
        <dsp:cNvSpPr/>
      </dsp:nvSpPr>
      <dsp:spPr>
        <a:xfrm>
          <a:off x="2355197" y="105911"/>
          <a:ext cx="1368423" cy="1175030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12700" cap="flat" cmpd="sng" algn="ctr">
          <a:solidFill>
            <a:schemeClr val="accent5">
              <a:hueOff val="-2451115"/>
              <a:satOff val="-3409"/>
              <a:lumOff val="-13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4D383E-A53F-4015-9057-2D858EC55C39}">
      <dsp:nvSpPr>
        <dsp:cNvPr id="0" name=""/>
        <dsp:cNvSpPr/>
      </dsp:nvSpPr>
      <dsp:spPr>
        <a:xfrm>
          <a:off x="2393652" y="626326"/>
          <a:ext cx="159625" cy="13774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828210"/>
              <a:satOff val="-3934"/>
              <a:lumOff val="-15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0A5041-9D71-4521-9811-49C57697C9EE}">
      <dsp:nvSpPr>
        <dsp:cNvPr id="0" name=""/>
        <dsp:cNvSpPr/>
      </dsp:nvSpPr>
      <dsp:spPr>
        <a:xfrm>
          <a:off x="3532070" y="756540"/>
          <a:ext cx="1368423" cy="1175030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3676673"/>
            <a:satOff val="-5114"/>
            <a:lumOff val="-1961"/>
            <a:alphaOff val="0"/>
          </a:schemeClr>
        </a:solidFill>
        <a:ln w="12700" cap="flat" cmpd="sng" algn="ctr">
          <a:solidFill>
            <a:schemeClr val="accent5">
              <a:hueOff val="-3676673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Les moments de qualité</a:t>
          </a:r>
          <a:endParaRPr lang="fr-FR" sz="1500" kern="1200" dirty="0"/>
        </a:p>
      </dsp:txBody>
      <dsp:txXfrm>
        <a:off x="3532070" y="756540"/>
        <a:ext cx="1368423" cy="1175030"/>
      </dsp:txXfrm>
    </dsp:sp>
    <dsp:sp modelId="{0341722A-C3A2-47CD-917D-6D695C566ADB}">
      <dsp:nvSpPr>
        <dsp:cNvPr id="0" name=""/>
        <dsp:cNvSpPr/>
      </dsp:nvSpPr>
      <dsp:spPr>
        <a:xfrm>
          <a:off x="4716199" y="1277398"/>
          <a:ext cx="159625" cy="13774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393852"/>
              <a:satOff val="-4721"/>
              <a:lumOff val="-181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45FA7A-25DC-43F5-A588-77AC26447D72}">
      <dsp:nvSpPr>
        <dsp:cNvPr id="0" name=""/>
        <dsp:cNvSpPr/>
      </dsp:nvSpPr>
      <dsp:spPr>
        <a:xfrm>
          <a:off x="4717387" y="1417356"/>
          <a:ext cx="1368423" cy="1175030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  <a:ln w="12700" cap="flat" cmpd="sng" algn="ctr">
          <a:solidFill>
            <a:schemeClr val="accent5">
              <a:hueOff val="-3676673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CF4B40-4AFA-43D8-A912-2CDF8FADA4A9}">
      <dsp:nvSpPr>
        <dsp:cNvPr id="0" name=""/>
        <dsp:cNvSpPr/>
      </dsp:nvSpPr>
      <dsp:spPr>
        <a:xfrm>
          <a:off x="4976679" y="1438173"/>
          <a:ext cx="159625" cy="13774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959494"/>
              <a:satOff val="-5507"/>
              <a:lumOff val="-211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43B06F-8B30-48A3-911A-8752CA25B216}">
      <dsp:nvSpPr>
        <dsp:cNvPr id="0" name=""/>
        <dsp:cNvSpPr/>
      </dsp:nvSpPr>
      <dsp:spPr>
        <a:xfrm>
          <a:off x="4709669" y="118312"/>
          <a:ext cx="1368423" cy="1175030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4902231"/>
            <a:satOff val="-6819"/>
            <a:lumOff val="-2615"/>
            <a:alphaOff val="0"/>
          </a:schemeClr>
        </a:solidFill>
        <a:ln w="12700" cap="flat" cmpd="sng" algn="ctr">
          <a:solidFill>
            <a:schemeClr val="accent5">
              <a:hueOff val="-4902231"/>
              <a:satOff val="-6819"/>
              <a:lumOff val="-26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500" kern="1200" dirty="0"/>
        </a:p>
      </dsp:txBody>
      <dsp:txXfrm>
        <a:off x="4709669" y="118312"/>
        <a:ext cx="1368423" cy="1175030"/>
      </dsp:txXfrm>
    </dsp:sp>
    <dsp:sp modelId="{0DE19D9F-AFDD-4733-92F3-6F32FA8E5402}">
      <dsp:nvSpPr>
        <dsp:cNvPr id="0" name=""/>
        <dsp:cNvSpPr/>
      </dsp:nvSpPr>
      <dsp:spPr>
        <a:xfrm>
          <a:off x="5893798" y="644928"/>
          <a:ext cx="159625" cy="13774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525136"/>
              <a:satOff val="-6294"/>
              <a:lumOff val="-24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4DD1D8-03B1-41A8-B4A5-90185BB77D63}">
      <dsp:nvSpPr>
        <dsp:cNvPr id="0" name=""/>
        <dsp:cNvSpPr/>
      </dsp:nvSpPr>
      <dsp:spPr>
        <a:xfrm>
          <a:off x="5887268" y="773813"/>
          <a:ext cx="1368423" cy="1175030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12700" cap="flat" cmpd="sng" algn="ctr">
          <a:solidFill>
            <a:schemeClr val="accent5">
              <a:hueOff val="-4902231"/>
              <a:satOff val="-6819"/>
              <a:lumOff val="-26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016E6E-D622-40A0-A376-B1671A5669D7}">
      <dsp:nvSpPr>
        <dsp:cNvPr id="0" name=""/>
        <dsp:cNvSpPr/>
      </dsp:nvSpPr>
      <dsp:spPr>
        <a:xfrm>
          <a:off x="6160082" y="799945"/>
          <a:ext cx="159625" cy="13774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5090778"/>
              <a:satOff val="-7081"/>
              <a:lumOff val="-27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F416B7-71E1-4393-95B5-034CE938514F}">
      <dsp:nvSpPr>
        <dsp:cNvPr id="0" name=""/>
        <dsp:cNvSpPr/>
      </dsp:nvSpPr>
      <dsp:spPr>
        <a:xfrm>
          <a:off x="5887268" y="2070643"/>
          <a:ext cx="1368423" cy="1175030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6127787"/>
            <a:satOff val="-8523"/>
            <a:lumOff val="-3268"/>
            <a:alphaOff val="0"/>
          </a:schemeClr>
        </a:solidFill>
        <a:ln w="12700" cap="flat" cmpd="sng" algn="ctr">
          <a:solidFill>
            <a:schemeClr val="accent5">
              <a:hueOff val="-6127787"/>
              <a:satOff val="-8523"/>
              <a:lumOff val="-326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Les cadeaux</a:t>
          </a:r>
          <a:endParaRPr lang="fr-FR" sz="1500" kern="1200" dirty="0"/>
        </a:p>
      </dsp:txBody>
      <dsp:txXfrm>
        <a:off x="5887268" y="2070643"/>
        <a:ext cx="1368423" cy="1175030"/>
      </dsp:txXfrm>
    </dsp:sp>
    <dsp:sp modelId="{4EE9EFFF-3193-42F5-977F-CBA7B07D5AAF}">
      <dsp:nvSpPr>
        <dsp:cNvPr id="0" name=""/>
        <dsp:cNvSpPr/>
      </dsp:nvSpPr>
      <dsp:spPr>
        <a:xfrm>
          <a:off x="6158631" y="3099958"/>
          <a:ext cx="159625" cy="13774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5656420"/>
              <a:satOff val="-7868"/>
              <a:lumOff val="-301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DD95B2-92F8-406C-A2E7-E4350E93769E}">
      <dsp:nvSpPr>
        <dsp:cNvPr id="0" name=""/>
        <dsp:cNvSpPr/>
      </dsp:nvSpPr>
      <dsp:spPr>
        <a:xfrm>
          <a:off x="4709669" y="2714186"/>
          <a:ext cx="1368423" cy="1175030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38000" b="-38000"/>
          </a:stretch>
        </a:blipFill>
        <a:ln w="12700" cap="flat" cmpd="sng" algn="ctr">
          <a:solidFill>
            <a:schemeClr val="accent5">
              <a:hueOff val="-6127787"/>
              <a:satOff val="-8523"/>
              <a:lumOff val="-326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C57EF9-12BF-4259-8546-2A28F183981C}">
      <dsp:nvSpPr>
        <dsp:cNvPr id="0" name=""/>
        <dsp:cNvSpPr/>
      </dsp:nvSpPr>
      <dsp:spPr>
        <a:xfrm>
          <a:off x="5904682" y="3229729"/>
          <a:ext cx="159625" cy="13774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222062"/>
              <a:satOff val="-8654"/>
              <a:lumOff val="-331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9D24E9-230C-446E-9D39-FEB29D235730}">
      <dsp:nvSpPr>
        <dsp:cNvPr id="0" name=""/>
        <dsp:cNvSpPr/>
      </dsp:nvSpPr>
      <dsp:spPr>
        <a:xfrm>
          <a:off x="2353746" y="2706657"/>
          <a:ext cx="1368423" cy="1175030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7353345"/>
            <a:satOff val="-10228"/>
            <a:lumOff val="-3922"/>
            <a:alphaOff val="0"/>
          </a:schemeClr>
        </a:solidFill>
        <a:ln w="12700" cap="flat" cmpd="sng" algn="ctr">
          <a:solidFill>
            <a:schemeClr val="accent5">
              <a:hueOff val="-7353345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Les paroles valorisantes</a:t>
          </a:r>
          <a:endParaRPr lang="fr-FR" sz="1500" kern="1200" dirty="0"/>
        </a:p>
      </dsp:txBody>
      <dsp:txXfrm>
        <a:off x="2353746" y="2706657"/>
        <a:ext cx="1368423" cy="1175030"/>
      </dsp:txXfrm>
    </dsp:sp>
    <dsp:sp modelId="{FB77241A-6761-4892-98E1-70AE6EAF616A}">
      <dsp:nvSpPr>
        <dsp:cNvPr id="0" name=""/>
        <dsp:cNvSpPr/>
      </dsp:nvSpPr>
      <dsp:spPr>
        <a:xfrm>
          <a:off x="2392927" y="3227515"/>
          <a:ext cx="159625" cy="13774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87703"/>
              <a:satOff val="-9441"/>
              <a:lumOff val="-362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CB15B4-6F51-45C8-8518-416C5995D152}">
      <dsp:nvSpPr>
        <dsp:cNvPr id="0" name=""/>
        <dsp:cNvSpPr/>
      </dsp:nvSpPr>
      <dsp:spPr>
        <a:xfrm>
          <a:off x="1176873" y="3359944"/>
          <a:ext cx="1368423" cy="1175030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12700" cap="flat" cmpd="sng" algn="ctr">
          <a:solidFill>
            <a:schemeClr val="accent5">
              <a:hueOff val="-7353345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E00F29-8EB5-47F0-9DD8-7AD43F76C2B2}">
      <dsp:nvSpPr>
        <dsp:cNvPr id="0" name=""/>
        <dsp:cNvSpPr/>
      </dsp:nvSpPr>
      <dsp:spPr>
        <a:xfrm>
          <a:off x="2107778" y="3376331"/>
          <a:ext cx="159625" cy="13774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5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DCC0991-1C70-410D-B03E-C846C226B6CA}">
      <dsp:nvSpPr>
        <dsp:cNvPr id="0" name=""/>
        <dsp:cNvSpPr/>
      </dsp:nvSpPr>
      <dsp:spPr>
        <a:xfrm>
          <a:off x="1319174" y="2415610"/>
          <a:ext cx="1532940" cy="131629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9850" rIns="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500" kern="1200" dirty="0"/>
        </a:p>
      </dsp:txBody>
      <dsp:txXfrm>
        <a:off x="1319174" y="2415610"/>
        <a:ext cx="1532940" cy="1316297"/>
      </dsp:txXfrm>
    </dsp:sp>
    <dsp:sp modelId="{020A910B-558F-41A7-89BB-D18250063948}">
      <dsp:nvSpPr>
        <dsp:cNvPr id="0" name=""/>
        <dsp:cNvSpPr/>
      </dsp:nvSpPr>
      <dsp:spPr>
        <a:xfrm>
          <a:off x="1355750" y="3004049"/>
          <a:ext cx="178816" cy="1543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5FD9DC-F90B-4F4C-98AD-F3EB2C5AA95C}">
      <dsp:nvSpPr>
        <dsp:cNvPr id="0" name=""/>
        <dsp:cNvSpPr/>
      </dsp:nvSpPr>
      <dsp:spPr>
        <a:xfrm>
          <a:off x="0" y="1687751"/>
          <a:ext cx="1532940" cy="131629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74FFA7-D9C7-43F3-B777-88B3C3B7D57B}">
      <dsp:nvSpPr>
        <dsp:cNvPr id="0" name=""/>
        <dsp:cNvSpPr/>
      </dsp:nvSpPr>
      <dsp:spPr>
        <a:xfrm>
          <a:off x="1050137" y="2829402"/>
          <a:ext cx="178816" cy="1543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565642"/>
              <a:satOff val="-787"/>
              <a:lumOff val="-3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878CAC-E828-4ECD-B050-6A48916A97C4}">
      <dsp:nvSpPr>
        <dsp:cNvPr id="0" name=""/>
        <dsp:cNvSpPr/>
      </dsp:nvSpPr>
      <dsp:spPr>
        <a:xfrm>
          <a:off x="2638348" y="1683782"/>
          <a:ext cx="1532940" cy="131629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1225558"/>
            <a:satOff val="-1705"/>
            <a:lumOff val="-654"/>
            <a:alphaOff val="0"/>
          </a:schemeClr>
        </a:solidFill>
        <a:ln w="12700" cap="flat" cmpd="sng" algn="ctr">
          <a:solidFill>
            <a:schemeClr val="accent5">
              <a:hueOff val="-1225558"/>
              <a:satOff val="-1705"/>
              <a:lumOff val="-65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9850" rIns="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500" kern="1200" dirty="0"/>
        </a:p>
      </dsp:txBody>
      <dsp:txXfrm>
        <a:off x="2638348" y="1683782"/>
        <a:ext cx="1532940" cy="1316297"/>
      </dsp:txXfrm>
    </dsp:sp>
    <dsp:sp modelId="{2E86E6CA-675F-4741-99FE-409C82A0687F}">
      <dsp:nvSpPr>
        <dsp:cNvPr id="0" name=""/>
        <dsp:cNvSpPr/>
      </dsp:nvSpPr>
      <dsp:spPr>
        <a:xfrm>
          <a:off x="3693363" y="2822456"/>
          <a:ext cx="178816" cy="1543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131284"/>
              <a:satOff val="-1574"/>
              <a:lumOff val="-60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13049B-C026-475B-A031-7BA2C5B8E70F}">
      <dsp:nvSpPr>
        <dsp:cNvPr id="0" name=""/>
        <dsp:cNvSpPr/>
      </dsp:nvSpPr>
      <dsp:spPr>
        <a:xfrm>
          <a:off x="3956710" y="2412633"/>
          <a:ext cx="1532940" cy="131629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2700" cap="flat" cmpd="sng" algn="ctr">
          <a:solidFill>
            <a:schemeClr val="accent5">
              <a:hueOff val="-1225558"/>
              <a:satOff val="-1705"/>
              <a:lumOff val="-65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4F21D5-C246-4CF1-ACAC-62143BBA4618}">
      <dsp:nvSpPr>
        <dsp:cNvPr id="0" name=""/>
        <dsp:cNvSpPr/>
      </dsp:nvSpPr>
      <dsp:spPr>
        <a:xfrm>
          <a:off x="3994099" y="2998591"/>
          <a:ext cx="178816" cy="1543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696926"/>
              <a:satOff val="-2360"/>
              <a:lumOff val="-9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1FCCC4-029E-4B40-8D19-B49A25EF8657}">
      <dsp:nvSpPr>
        <dsp:cNvPr id="0" name=""/>
        <dsp:cNvSpPr/>
      </dsp:nvSpPr>
      <dsp:spPr>
        <a:xfrm>
          <a:off x="1319174" y="960389"/>
          <a:ext cx="1532940" cy="131629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accent5">
              <a:hueOff val="-2451115"/>
              <a:satOff val="-3409"/>
              <a:lumOff val="-13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9850" rIns="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500" kern="1200" dirty="0"/>
        </a:p>
      </dsp:txBody>
      <dsp:txXfrm>
        <a:off x="1319174" y="960389"/>
        <a:ext cx="1532940" cy="1316297"/>
      </dsp:txXfrm>
    </dsp:sp>
    <dsp:sp modelId="{707AED02-902C-48D2-9C08-4D58B24B2C07}">
      <dsp:nvSpPr>
        <dsp:cNvPr id="0" name=""/>
        <dsp:cNvSpPr/>
      </dsp:nvSpPr>
      <dsp:spPr>
        <a:xfrm>
          <a:off x="2362809" y="978251"/>
          <a:ext cx="178816" cy="1543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262568"/>
              <a:satOff val="-3147"/>
              <a:lumOff val="-12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8860A9-CD5A-49A7-8504-46AF6837060A}">
      <dsp:nvSpPr>
        <dsp:cNvPr id="0" name=""/>
        <dsp:cNvSpPr/>
      </dsp:nvSpPr>
      <dsp:spPr>
        <a:xfrm>
          <a:off x="2638348" y="228561"/>
          <a:ext cx="1532940" cy="131629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12700" cap="flat" cmpd="sng" algn="ctr">
          <a:solidFill>
            <a:schemeClr val="accent5">
              <a:hueOff val="-2451115"/>
              <a:satOff val="-3409"/>
              <a:lumOff val="-13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4D383E-A53F-4015-9057-2D858EC55C39}">
      <dsp:nvSpPr>
        <dsp:cNvPr id="0" name=""/>
        <dsp:cNvSpPr/>
      </dsp:nvSpPr>
      <dsp:spPr>
        <a:xfrm>
          <a:off x="2681427" y="811543"/>
          <a:ext cx="178816" cy="1543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828210"/>
              <a:satOff val="-3934"/>
              <a:lumOff val="-15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0A5041-9D71-4521-9811-49C57697C9EE}">
      <dsp:nvSpPr>
        <dsp:cNvPr id="0" name=""/>
        <dsp:cNvSpPr/>
      </dsp:nvSpPr>
      <dsp:spPr>
        <a:xfrm>
          <a:off x="3956710" y="957412"/>
          <a:ext cx="1532940" cy="131629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3676673"/>
            <a:satOff val="-5114"/>
            <a:lumOff val="-1961"/>
            <a:alphaOff val="0"/>
          </a:schemeClr>
        </a:solidFill>
        <a:ln w="12700" cap="flat" cmpd="sng" algn="ctr">
          <a:solidFill>
            <a:schemeClr val="accent5">
              <a:hueOff val="-3676673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9850" rIns="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500" kern="1200" dirty="0"/>
        </a:p>
      </dsp:txBody>
      <dsp:txXfrm>
        <a:off x="3956710" y="957412"/>
        <a:ext cx="1532940" cy="1316297"/>
      </dsp:txXfrm>
    </dsp:sp>
    <dsp:sp modelId="{0341722A-C3A2-47CD-917D-6D695C566ADB}">
      <dsp:nvSpPr>
        <dsp:cNvPr id="0" name=""/>
        <dsp:cNvSpPr/>
      </dsp:nvSpPr>
      <dsp:spPr>
        <a:xfrm>
          <a:off x="5283200" y="1540890"/>
          <a:ext cx="178816" cy="1543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393852"/>
              <a:satOff val="-4721"/>
              <a:lumOff val="-181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45FA7A-25DC-43F5-A588-77AC26447D72}">
      <dsp:nvSpPr>
        <dsp:cNvPr id="0" name=""/>
        <dsp:cNvSpPr/>
      </dsp:nvSpPr>
      <dsp:spPr>
        <a:xfrm>
          <a:off x="5284530" y="1697674"/>
          <a:ext cx="1532940" cy="131629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  <a:ln w="12700" cap="flat" cmpd="sng" algn="ctr">
          <a:solidFill>
            <a:schemeClr val="accent5">
              <a:hueOff val="-3676673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CF4B40-4AFA-43D8-A912-2CDF8FADA4A9}">
      <dsp:nvSpPr>
        <dsp:cNvPr id="0" name=""/>
        <dsp:cNvSpPr/>
      </dsp:nvSpPr>
      <dsp:spPr>
        <a:xfrm>
          <a:off x="5574995" y="1720994"/>
          <a:ext cx="178816" cy="1543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959494"/>
              <a:satOff val="-5507"/>
              <a:lumOff val="-211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43B06F-8B30-48A3-911A-8752CA25B216}">
      <dsp:nvSpPr>
        <dsp:cNvPr id="0" name=""/>
        <dsp:cNvSpPr/>
      </dsp:nvSpPr>
      <dsp:spPr>
        <a:xfrm>
          <a:off x="5275884" y="242454"/>
          <a:ext cx="1532940" cy="131629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4902231"/>
            <a:satOff val="-6819"/>
            <a:lumOff val="-2615"/>
            <a:alphaOff val="0"/>
          </a:schemeClr>
        </a:solidFill>
        <a:ln w="12700" cap="flat" cmpd="sng" algn="ctr">
          <a:solidFill>
            <a:schemeClr val="accent5">
              <a:hueOff val="-4902231"/>
              <a:satOff val="-6819"/>
              <a:lumOff val="-26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9850" rIns="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500" kern="1200" dirty="0"/>
        </a:p>
      </dsp:txBody>
      <dsp:txXfrm>
        <a:off x="5275884" y="242454"/>
        <a:ext cx="1532940" cy="1316297"/>
      </dsp:txXfrm>
    </dsp:sp>
    <dsp:sp modelId="{0DE19D9F-AFDD-4733-92F3-6F32FA8E5402}">
      <dsp:nvSpPr>
        <dsp:cNvPr id="0" name=""/>
        <dsp:cNvSpPr/>
      </dsp:nvSpPr>
      <dsp:spPr>
        <a:xfrm>
          <a:off x="6602374" y="832381"/>
          <a:ext cx="178816" cy="1543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525136"/>
              <a:satOff val="-6294"/>
              <a:lumOff val="-24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4DD1D8-03B1-41A8-B4A5-90185BB77D63}">
      <dsp:nvSpPr>
        <dsp:cNvPr id="0" name=""/>
        <dsp:cNvSpPr/>
      </dsp:nvSpPr>
      <dsp:spPr>
        <a:xfrm>
          <a:off x="6595059" y="976762"/>
          <a:ext cx="1532940" cy="131629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12700" cap="flat" cmpd="sng" algn="ctr">
          <a:solidFill>
            <a:schemeClr val="accent5">
              <a:hueOff val="-4902231"/>
              <a:satOff val="-6819"/>
              <a:lumOff val="-26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016E6E-D622-40A0-A376-B1671A5669D7}">
      <dsp:nvSpPr>
        <dsp:cNvPr id="0" name=""/>
        <dsp:cNvSpPr/>
      </dsp:nvSpPr>
      <dsp:spPr>
        <a:xfrm>
          <a:off x="6900672" y="1006035"/>
          <a:ext cx="178816" cy="1543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5090778"/>
              <a:satOff val="-7081"/>
              <a:lumOff val="-27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F416B7-71E1-4393-95B5-034CE938514F}">
      <dsp:nvSpPr>
        <dsp:cNvPr id="0" name=""/>
        <dsp:cNvSpPr/>
      </dsp:nvSpPr>
      <dsp:spPr>
        <a:xfrm>
          <a:off x="6595059" y="2429502"/>
          <a:ext cx="1532940" cy="131629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6127787"/>
            <a:satOff val="-8523"/>
            <a:lumOff val="-3268"/>
            <a:alphaOff val="0"/>
          </a:schemeClr>
        </a:solidFill>
        <a:ln w="12700" cap="flat" cmpd="sng" algn="ctr">
          <a:solidFill>
            <a:schemeClr val="accent5">
              <a:hueOff val="-6127787"/>
              <a:satOff val="-8523"/>
              <a:lumOff val="-326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9850" rIns="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500" kern="1200" dirty="0"/>
        </a:p>
      </dsp:txBody>
      <dsp:txXfrm>
        <a:off x="6595059" y="2429502"/>
        <a:ext cx="1532940" cy="1316297"/>
      </dsp:txXfrm>
    </dsp:sp>
    <dsp:sp modelId="{4EE9EFFF-3193-42F5-977F-CBA7B07D5AAF}">
      <dsp:nvSpPr>
        <dsp:cNvPr id="0" name=""/>
        <dsp:cNvSpPr/>
      </dsp:nvSpPr>
      <dsp:spPr>
        <a:xfrm>
          <a:off x="6899046" y="3582565"/>
          <a:ext cx="178816" cy="1543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5656420"/>
              <a:satOff val="-7868"/>
              <a:lumOff val="-301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DD95B2-92F8-406C-A2E7-E4350E93769E}">
      <dsp:nvSpPr>
        <dsp:cNvPr id="0" name=""/>
        <dsp:cNvSpPr/>
      </dsp:nvSpPr>
      <dsp:spPr>
        <a:xfrm>
          <a:off x="5275884" y="3150414"/>
          <a:ext cx="1532940" cy="131629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38000" b="-38000"/>
          </a:stretch>
        </a:blipFill>
        <a:ln w="12700" cap="flat" cmpd="sng" algn="ctr">
          <a:solidFill>
            <a:schemeClr val="accent5">
              <a:hueOff val="-6127787"/>
              <a:satOff val="-8523"/>
              <a:lumOff val="-326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C57EF9-12BF-4259-8546-2A28F183981C}">
      <dsp:nvSpPr>
        <dsp:cNvPr id="0" name=""/>
        <dsp:cNvSpPr/>
      </dsp:nvSpPr>
      <dsp:spPr>
        <a:xfrm>
          <a:off x="6614566" y="3727938"/>
          <a:ext cx="178816" cy="1543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222062"/>
              <a:satOff val="-8654"/>
              <a:lumOff val="-331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9D24E9-230C-446E-9D39-FEB29D235730}">
      <dsp:nvSpPr>
        <dsp:cNvPr id="0" name=""/>
        <dsp:cNvSpPr/>
      </dsp:nvSpPr>
      <dsp:spPr>
        <a:xfrm>
          <a:off x="2636723" y="3141980"/>
          <a:ext cx="1532940" cy="131629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7353345"/>
            <a:satOff val="-10228"/>
            <a:lumOff val="-3922"/>
            <a:alphaOff val="0"/>
          </a:schemeClr>
        </a:solidFill>
        <a:ln w="12700" cap="flat" cmpd="sng" algn="ctr">
          <a:solidFill>
            <a:schemeClr val="accent5">
              <a:hueOff val="-7353345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9850" rIns="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500" kern="1200" dirty="0"/>
        </a:p>
      </dsp:txBody>
      <dsp:txXfrm>
        <a:off x="2636723" y="3141980"/>
        <a:ext cx="1532940" cy="1316297"/>
      </dsp:txXfrm>
    </dsp:sp>
    <dsp:sp modelId="{FB77241A-6761-4892-98E1-70AE6EAF616A}">
      <dsp:nvSpPr>
        <dsp:cNvPr id="0" name=""/>
        <dsp:cNvSpPr/>
      </dsp:nvSpPr>
      <dsp:spPr>
        <a:xfrm>
          <a:off x="2680614" y="3725457"/>
          <a:ext cx="178816" cy="1543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87703"/>
              <a:satOff val="-9441"/>
              <a:lumOff val="-362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CB15B4-6F51-45C8-8518-416C5995D152}">
      <dsp:nvSpPr>
        <dsp:cNvPr id="0" name=""/>
        <dsp:cNvSpPr/>
      </dsp:nvSpPr>
      <dsp:spPr>
        <a:xfrm>
          <a:off x="1318361" y="3873807"/>
          <a:ext cx="1532940" cy="131629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12700" cap="flat" cmpd="sng" algn="ctr">
          <a:solidFill>
            <a:schemeClr val="accent5">
              <a:hueOff val="-7353345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E00F29-8EB5-47F0-9DD8-7AD43F76C2B2}">
      <dsp:nvSpPr>
        <dsp:cNvPr id="0" name=""/>
        <dsp:cNvSpPr/>
      </dsp:nvSpPr>
      <dsp:spPr>
        <a:xfrm>
          <a:off x="2361184" y="3892165"/>
          <a:ext cx="178816" cy="1543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5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DCC0991-1C70-410D-B03E-C846C226B6CA}">
      <dsp:nvSpPr>
        <dsp:cNvPr id="0" name=""/>
        <dsp:cNvSpPr/>
      </dsp:nvSpPr>
      <dsp:spPr>
        <a:xfrm>
          <a:off x="1319174" y="2415610"/>
          <a:ext cx="1532940" cy="131629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1590" rIns="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700" kern="1200" dirty="0"/>
        </a:p>
      </dsp:txBody>
      <dsp:txXfrm>
        <a:off x="1319174" y="2415610"/>
        <a:ext cx="1532940" cy="1316297"/>
      </dsp:txXfrm>
    </dsp:sp>
    <dsp:sp modelId="{020A910B-558F-41A7-89BB-D18250063948}">
      <dsp:nvSpPr>
        <dsp:cNvPr id="0" name=""/>
        <dsp:cNvSpPr/>
      </dsp:nvSpPr>
      <dsp:spPr>
        <a:xfrm>
          <a:off x="1355750" y="3004049"/>
          <a:ext cx="178816" cy="1543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5FD9DC-F90B-4F4C-98AD-F3EB2C5AA95C}">
      <dsp:nvSpPr>
        <dsp:cNvPr id="0" name=""/>
        <dsp:cNvSpPr/>
      </dsp:nvSpPr>
      <dsp:spPr>
        <a:xfrm>
          <a:off x="0" y="1687751"/>
          <a:ext cx="1532940" cy="131629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74FFA7-D9C7-43F3-B777-88B3C3B7D57B}">
      <dsp:nvSpPr>
        <dsp:cNvPr id="0" name=""/>
        <dsp:cNvSpPr/>
      </dsp:nvSpPr>
      <dsp:spPr>
        <a:xfrm>
          <a:off x="1050137" y="2829402"/>
          <a:ext cx="178816" cy="1543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565642"/>
              <a:satOff val="-787"/>
              <a:lumOff val="-3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878CAC-E828-4ECD-B050-6A48916A97C4}">
      <dsp:nvSpPr>
        <dsp:cNvPr id="0" name=""/>
        <dsp:cNvSpPr/>
      </dsp:nvSpPr>
      <dsp:spPr>
        <a:xfrm>
          <a:off x="2638348" y="1683782"/>
          <a:ext cx="1532940" cy="131629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1225558"/>
            <a:satOff val="-1705"/>
            <a:lumOff val="-654"/>
            <a:alphaOff val="0"/>
          </a:schemeClr>
        </a:solidFill>
        <a:ln w="12700" cap="flat" cmpd="sng" algn="ctr">
          <a:solidFill>
            <a:schemeClr val="accent5">
              <a:hueOff val="-1225558"/>
              <a:satOff val="-1705"/>
              <a:lumOff val="-65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1590" rIns="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700" kern="1200" dirty="0"/>
        </a:p>
      </dsp:txBody>
      <dsp:txXfrm>
        <a:off x="2638348" y="1683782"/>
        <a:ext cx="1532940" cy="1316297"/>
      </dsp:txXfrm>
    </dsp:sp>
    <dsp:sp modelId="{2E86E6CA-675F-4741-99FE-409C82A0687F}">
      <dsp:nvSpPr>
        <dsp:cNvPr id="0" name=""/>
        <dsp:cNvSpPr/>
      </dsp:nvSpPr>
      <dsp:spPr>
        <a:xfrm>
          <a:off x="3693363" y="2822456"/>
          <a:ext cx="178816" cy="1543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131284"/>
              <a:satOff val="-1574"/>
              <a:lumOff val="-60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13049B-C026-475B-A031-7BA2C5B8E70F}">
      <dsp:nvSpPr>
        <dsp:cNvPr id="0" name=""/>
        <dsp:cNvSpPr/>
      </dsp:nvSpPr>
      <dsp:spPr>
        <a:xfrm>
          <a:off x="3956710" y="2412633"/>
          <a:ext cx="1532940" cy="131629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2700" cap="flat" cmpd="sng" algn="ctr">
          <a:solidFill>
            <a:schemeClr val="accent5">
              <a:hueOff val="-1225558"/>
              <a:satOff val="-1705"/>
              <a:lumOff val="-65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4F21D5-C246-4CF1-ACAC-62143BBA4618}">
      <dsp:nvSpPr>
        <dsp:cNvPr id="0" name=""/>
        <dsp:cNvSpPr/>
      </dsp:nvSpPr>
      <dsp:spPr>
        <a:xfrm>
          <a:off x="3994099" y="2998591"/>
          <a:ext cx="178816" cy="1543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696926"/>
              <a:satOff val="-2360"/>
              <a:lumOff val="-9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1FCCC4-029E-4B40-8D19-B49A25EF8657}">
      <dsp:nvSpPr>
        <dsp:cNvPr id="0" name=""/>
        <dsp:cNvSpPr/>
      </dsp:nvSpPr>
      <dsp:spPr>
        <a:xfrm>
          <a:off x="1319174" y="960389"/>
          <a:ext cx="1532940" cy="131629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accent5">
              <a:hueOff val="-2451115"/>
              <a:satOff val="-3409"/>
              <a:lumOff val="-13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1590" rIns="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700" kern="1200" dirty="0"/>
        </a:p>
      </dsp:txBody>
      <dsp:txXfrm>
        <a:off x="1319174" y="960389"/>
        <a:ext cx="1532940" cy="1316297"/>
      </dsp:txXfrm>
    </dsp:sp>
    <dsp:sp modelId="{707AED02-902C-48D2-9C08-4D58B24B2C07}">
      <dsp:nvSpPr>
        <dsp:cNvPr id="0" name=""/>
        <dsp:cNvSpPr/>
      </dsp:nvSpPr>
      <dsp:spPr>
        <a:xfrm>
          <a:off x="2362809" y="978251"/>
          <a:ext cx="178816" cy="1543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262568"/>
              <a:satOff val="-3147"/>
              <a:lumOff val="-12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8860A9-CD5A-49A7-8504-46AF6837060A}">
      <dsp:nvSpPr>
        <dsp:cNvPr id="0" name=""/>
        <dsp:cNvSpPr/>
      </dsp:nvSpPr>
      <dsp:spPr>
        <a:xfrm>
          <a:off x="2638348" y="228561"/>
          <a:ext cx="1532940" cy="131629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12700" cap="flat" cmpd="sng" algn="ctr">
          <a:solidFill>
            <a:schemeClr val="accent5">
              <a:hueOff val="-2451115"/>
              <a:satOff val="-3409"/>
              <a:lumOff val="-13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4D383E-A53F-4015-9057-2D858EC55C39}">
      <dsp:nvSpPr>
        <dsp:cNvPr id="0" name=""/>
        <dsp:cNvSpPr/>
      </dsp:nvSpPr>
      <dsp:spPr>
        <a:xfrm>
          <a:off x="2681427" y="811543"/>
          <a:ext cx="178816" cy="1543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828210"/>
              <a:satOff val="-3934"/>
              <a:lumOff val="-15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0A5041-9D71-4521-9811-49C57697C9EE}">
      <dsp:nvSpPr>
        <dsp:cNvPr id="0" name=""/>
        <dsp:cNvSpPr/>
      </dsp:nvSpPr>
      <dsp:spPr>
        <a:xfrm>
          <a:off x="3956710" y="957412"/>
          <a:ext cx="1532940" cy="131629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3676673"/>
            <a:satOff val="-5114"/>
            <a:lumOff val="-1961"/>
            <a:alphaOff val="0"/>
          </a:schemeClr>
        </a:solidFill>
        <a:ln w="12700" cap="flat" cmpd="sng" algn="ctr">
          <a:solidFill>
            <a:schemeClr val="accent5">
              <a:hueOff val="-3676673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1590" rIns="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700" kern="1200" dirty="0"/>
        </a:p>
      </dsp:txBody>
      <dsp:txXfrm>
        <a:off x="3956710" y="957412"/>
        <a:ext cx="1532940" cy="1316297"/>
      </dsp:txXfrm>
    </dsp:sp>
    <dsp:sp modelId="{0341722A-C3A2-47CD-917D-6D695C566ADB}">
      <dsp:nvSpPr>
        <dsp:cNvPr id="0" name=""/>
        <dsp:cNvSpPr/>
      </dsp:nvSpPr>
      <dsp:spPr>
        <a:xfrm>
          <a:off x="5283200" y="1540890"/>
          <a:ext cx="178816" cy="1543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393852"/>
              <a:satOff val="-4721"/>
              <a:lumOff val="-181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45FA7A-25DC-43F5-A588-77AC26447D72}">
      <dsp:nvSpPr>
        <dsp:cNvPr id="0" name=""/>
        <dsp:cNvSpPr/>
      </dsp:nvSpPr>
      <dsp:spPr>
        <a:xfrm>
          <a:off x="5284530" y="1697674"/>
          <a:ext cx="1532940" cy="131629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  <a:ln w="12700" cap="flat" cmpd="sng" algn="ctr">
          <a:solidFill>
            <a:schemeClr val="accent5">
              <a:hueOff val="-3676673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CF4B40-4AFA-43D8-A912-2CDF8FADA4A9}">
      <dsp:nvSpPr>
        <dsp:cNvPr id="0" name=""/>
        <dsp:cNvSpPr/>
      </dsp:nvSpPr>
      <dsp:spPr>
        <a:xfrm>
          <a:off x="5574995" y="1720994"/>
          <a:ext cx="178816" cy="1543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959494"/>
              <a:satOff val="-5507"/>
              <a:lumOff val="-211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43B06F-8B30-48A3-911A-8752CA25B216}">
      <dsp:nvSpPr>
        <dsp:cNvPr id="0" name=""/>
        <dsp:cNvSpPr/>
      </dsp:nvSpPr>
      <dsp:spPr>
        <a:xfrm>
          <a:off x="5275884" y="242454"/>
          <a:ext cx="1532940" cy="131629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4902231"/>
            <a:satOff val="-6819"/>
            <a:lumOff val="-2615"/>
            <a:alphaOff val="0"/>
          </a:schemeClr>
        </a:solidFill>
        <a:ln w="12700" cap="flat" cmpd="sng" algn="ctr">
          <a:solidFill>
            <a:schemeClr val="accent5">
              <a:hueOff val="-4902231"/>
              <a:satOff val="-6819"/>
              <a:lumOff val="-26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1590" rIns="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700" kern="1200" dirty="0"/>
        </a:p>
      </dsp:txBody>
      <dsp:txXfrm>
        <a:off x="5275884" y="242454"/>
        <a:ext cx="1532940" cy="1316297"/>
      </dsp:txXfrm>
    </dsp:sp>
    <dsp:sp modelId="{0DE19D9F-AFDD-4733-92F3-6F32FA8E5402}">
      <dsp:nvSpPr>
        <dsp:cNvPr id="0" name=""/>
        <dsp:cNvSpPr/>
      </dsp:nvSpPr>
      <dsp:spPr>
        <a:xfrm>
          <a:off x="6602374" y="832381"/>
          <a:ext cx="178816" cy="1543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525136"/>
              <a:satOff val="-6294"/>
              <a:lumOff val="-24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4DD1D8-03B1-41A8-B4A5-90185BB77D63}">
      <dsp:nvSpPr>
        <dsp:cNvPr id="0" name=""/>
        <dsp:cNvSpPr/>
      </dsp:nvSpPr>
      <dsp:spPr>
        <a:xfrm>
          <a:off x="6595059" y="976762"/>
          <a:ext cx="1532940" cy="131629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12700" cap="flat" cmpd="sng" algn="ctr">
          <a:solidFill>
            <a:schemeClr val="accent5">
              <a:hueOff val="-4902231"/>
              <a:satOff val="-6819"/>
              <a:lumOff val="-26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016E6E-D622-40A0-A376-B1671A5669D7}">
      <dsp:nvSpPr>
        <dsp:cNvPr id="0" name=""/>
        <dsp:cNvSpPr/>
      </dsp:nvSpPr>
      <dsp:spPr>
        <a:xfrm>
          <a:off x="6900672" y="1006035"/>
          <a:ext cx="178816" cy="1543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5090778"/>
              <a:satOff val="-7081"/>
              <a:lumOff val="-27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F416B7-71E1-4393-95B5-034CE938514F}">
      <dsp:nvSpPr>
        <dsp:cNvPr id="0" name=""/>
        <dsp:cNvSpPr/>
      </dsp:nvSpPr>
      <dsp:spPr>
        <a:xfrm>
          <a:off x="6595059" y="2429502"/>
          <a:ext cx="1532940" cy="131629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6127787"/>
            <a:satOff val="-8523"/>
            <a:lumOff val="-3268"/>
            <a:alphaOff val="0"/>
          </a:schemeClr>
        </a:solidFill>
        <a:ln w="12700" cap="flat" cmpd="sng" algn="ctr">
          <a:solidFill>
            <a:schemeClr val="accent5">
              <a:hueOff val="-6127787"/>
              <a:satOff val="-8523"/>
              <a:lumOff val="-326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1590" rIns="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700" kern="1200" dirty="0"/>
        </a:p>
      </dsp:txBody>
      <dsp:txXfrm>
        <a:off x="6595059" y="2429502"/>
        <a:ext cx="1532940" cy="1316297"/>
      </dsp:txXfrm>
    </dsp:sp>
    <dsp:sp modelId="{4EE9EFFF-3193-42F5-977F-CBA7B07D5AAF}">
      <dsp:nvSpPr>
        <dsp:cNvPr id="0" name=""/>
        <dsp:cNvSpPr/>
      </dsp:nvSpPr>
      <dsp:spPr>
        <a:xfrm>
          <a:off x="6899046" y="3582565"/>
          <a:ext cx="178816" cy="1543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5656420"/>
              <a:satOff val="-7868"/>
              <a:lumOff val="-301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DD95B2-92F8-406C-A2E7-E4350E93769E}">
      <dsp:nvSpPr>
        <dsp:cNvPr id="0" name=""/>
        <dsp:cNvSpPr/>
      </dsp:nvSpPr>
      <dsp:spPr>
        <a:xfrm>
          <a:off x="5275884" y="3150414"/>
          <a:ext cx="1532940" cy="131629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38000" b="-38000"/>
          </a:stretch>
        </a:blipFill>
        <a:ln w="12700" cap="flat" cmpd="sng" algn="ctr">
          <a:solidFill>
            <a:schemeClr val="accent5">
              <a:hueOff val="-6127787"/>
              <a:satOff val="-8523"/>
              <a:lumOff val="-326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C57EF9-12BF-4259-8546-2A28F183981C}">
      <dsp:nvSpPr>
        <dsp:cNvPr id="0" name=""/>
        <dsp:cNvSpPr/>
      </dsp:nvSpPr>
      <dsp:spPr>
        <a:xfrm>
          <a:off x="6614566" y="3727938"/>
          <a:ext cx="178816" cy="1543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222062"/>
              <a:satOff val="-8654"/>
              <a:lumOff val="-331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9D24E9-230C-446E-9D39-FEB29D235730}">
      <dsp:nvSpPr>
        <dsp:cNvPr id="0" name=""/>
        <dsp:cNvSpPr/>
      </dsp:nvSpPr>
      <dsp:spPr>
        <a:xfrm>
          <a:off x="2636723" y="3141980"/>
          <a:ext cx="1532940" cy="131629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7353345"/>
            <a:satOff val="-10228"/>
            <a:lumOff val="-3922"/>
            <a:alphaOff val="0"/>
          </a:schemeClr>
        </a:solidFill>
        <a:ln w="12700" cap="flat" cmpd="sng" algn="ctr">
          <a:solidFill>
            <a:schemeClr val="accent5">
              <a:hueOff val="-7353345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1590" rIns="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Les paroles valorisantes</a:t>
          </a:r>
          <a:endParaRPr lang="fr-FR" sz="1700" kern="1200" dirty="0"/>
        </a:p>
      </dsp:txBody>
      <dsp:txXfrm>
        <a:off x="2636723" y="3141980"/>
        <a:ext cx="1532940" cy="1316297"/>
      </dsp:txXfrm>
    </dsp:sp>
    <dsp:sp modelId="{FB77241A-6761-4892-98E1-70AE6EAF616A}">
      <dsp:nvSpPr>
        <dsp:cNvPr id="0" name=""/>
        <dsp:cNvSpPr/>
      </dsp:nvSpPr>
      <dsp:spPr>
        <a:xfrm>
          <a:off x="2680614" y="3725457"/>
          <a:ext cx="178816" cy="1543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87703"/>
              <a:satOff val="-9441"/>
              <a:lumOff val="-362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CB15B4-6F51-45C8-8518-416C5995D152}">
      <dsp:nvSpPr>
        <dsp:cNvPr id="0" name=""/>
        <dsp:cNvSpPr/>
      </dsp:nvSpPr>
      <dsp:spPr>
        <a:xfrm>
          <a:off x="1318361" y="3873807"/>
          <a:ext cx="1532940" cy="131629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12700" cap="flat" cmpd="sng" algn="ctr">
          <a:solidFill>
            <a:schemeClr val="accent5">
              <a:hueOff val="-7353345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E00F29-8EB5-47F0-9DD8-7AD43F76C2B2}">
      <dsp:nvSpPr>
        <dsp:cNvPr id="0" name=""/>
        <dsp:cNvSpPr/>
      </dsp:nvSpPr>
      <dsp:spPr>
        <a:xfrm>
          <a:off x="2361184" y="3892165"/>
          <a:ext cx="178816" cy="1543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5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DCC0991-1C70-410D-B03E-C846C226B6CA}">
      <dsp:nvSpPr>
        <dsp:cNvPr id="0" name=""/>
        <dsp:cNvSpPr/>
      </dsp:nvSpPr>
      <dsp:spPr>
        <a:xfrm>
          <a:off x="1319174" y="2415610"/>
          <a:ext cx="1532940" cy="131629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1590" rIns="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700" kern="1200" dirty="0"/>
        </a:p>
      </dsp:txBody>
      <dsp:txXfrm>
        <a:off x="1319174" y="2415610"/>
        <a:ext cx="1532940" cy="1316297"/>
      </dsp:txXfrm>
    </dsp:sp>
    <dsp:sp modelId="{020A910B-558F-41A7-89BB-D18250063948}">
      <dsp:nvSpPr>
        <dsp:cNvPr id="0" name=""/>
        <dsp:cNvSpPr/>
      </dsp:nvSpPr>
      <dsp:spPr>
        <a:xfrm>
          <a:off x="1355750" y="3004049"/>
          <a:ext cx="178816" cy="1543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5FD9DC-F90B-4F4C-98AD-F3EB2C5AA95C}">
      <dsp:nvSpPr>
        <dsp:cNvPr id="0" name=""/>
        <dsp:cNvSpPr/>
      </dsp:nvSpPr>
      <dsp:spPr>
        <a:xfrm>
          <a:off x="0" y="1687751"/>
          <a:ext cx="1532940" cy="131629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74FFA7-D9C7-43F3-B777-88B3C3B7D57B}">
      <dsp:nvSpPr>
        <dsp:cNvPr id="0" name=""/>
        <dsp:cNvSpPr/>
      </dsp:nvSpPr>
      <dsp:spPr>
        <a:xfrm>
          <a:off x="1050137" y="2829402"/>
          <a:ext cx="178816" cy="1543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565642"/>
              <a:satOff val="-787"/>
              <a:lumOff val="-3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878CAC-E828-4ECD-B050-6A48916A97C4}">
      <dsp:nvSpPr>
        <dsp:cNvPr id="0" name=""/>
        <dsp:cNvSpPr/>
      </dsp:nvSpPr>
      <dsp:spPr>
        <a:xfrm>
          <a:off x="2638348" y="1683782"/>
          <a:ext cx="1532940" cy="131629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1225558"/>
            <a:satOff val="-1705"/>
            <a:lumOff val="-654"/>
            <a:alphaOff val="0"/>
          </a:schemeClr>
        </a:solidFill>
        <a:ln w="12700" cap="flat" cmpd="sng" algn="ctr">
          <a:solidFill>
            <a:schemeClr val="accent5">
              <a:hueOff val="-1225558"/>
              <a:satOff val="-1705"/>
              <a:lumOff val="-65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1590" rIns="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700" kern="1200" dirty="0"/>
        </a:p>
      </dsp:txBody>
      <dsp:txXfrm>
        <a:off x="2638348" y="1683782"/>
        <a:ext cx="1532940" cy="1316297"/>
      </dsp:txXfrm>
    </dsp:sp>
    <dsp:sp modelId="{2E86E6CA-675F-4741-99FE-409C82A0687F}">
      <dsp:nvSpPr>
        <dsp:cNvPr id="0" name=""/>
        <dsp:cNvSpPr/>
      </dsp:nvSpPr>
      <dsp:spPr>
        <a:xfrm>
          <a:off x="3693363" y="2822456"/>
          <a:ext cx="178816" cy="1543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131284"/>
              <a:satOff val="-1574"/>
              <a:lumOff val="-60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13049B-C026-475B-A031-7BA2C5B8E70F}">
      <dsp:nvSpPr>
        <dsp:cNvPr id="0" name=""/>
        <dsp:cNvSpPr/>
      </dsp:nvSpPr>
      <dsp:spPr>
        <a:xfrm>
          <a:off x="3956710" y="2412633"/>
          <a:ext cx="1532940" cy="131629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2700" cap="flat" cmpd="sng" algn="ctr">
          <a:solidFill>
            <a:schemeClr val="accent5">
              <a:hueOff val="-1225558"/>
              <a:satOff val="-1705"/>
              <a:lumOff val="-65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4F21D5-C246-4CF1-ACAC-62143BBA4618}">
      <dsp:nvSpPr>
        <dsp:cNvPr id="0" name=""/>
        <dsp:cNvSpPr/>
      </dsp:nvSpPr>
      <dsp:spPr>
        <a:xfrm>
          <a:off x="3994099" y="2998591"/>
          <a:ext cx="178816" cy="1543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696926"/>
              <a:satOff val="-2360"/>
              <a:lumOff val="-9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1FCCC4-029E-4B40-8D19-B49A25EF8657}">
      <dsp:nvSpPr>
        <dsp:cNvPr id="0" name=""/>
        <dsp:cNvSpPr/>
      </dsp:nvSpPr>
      <dsp:spPr>
        <a:xfrm>
          <a:off x="1319174" y="960389"/>
          <a:ext cx="1532940" cy="131629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accent5">
              <a:hueOff val="-2451115"/>
              <a:satOff val="-3409"/>
              <a:lumOff val="-13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1590" rIns="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700" kern="1200" dirty="0"/>
        </a:p>
      </dsp:txBody>
      <dsp:txXfrm>
        <a:off x="1319174" y="960389"/>
        <a:ext cx="1532940" cy="1316297"/>
      </dsp:txXfrm>
    </dsp:sp>
    <dsp:sp modelId="{707AED02-902C-48D2-9C08-4D58B24B2C07}">
      <dsp:nvSpPr>
        <dsp:cNvPr id="0" name=""/>
        <dsp:cNvSpPr/>
      </dsp:nvSpPr>
      <dsp:spPr>
        <a:xfrm>
          <a:off x="2362809" y="978251"/>
          <a:ext cx="178816" cy="1543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262568"/>
              <a:satOff val="-3147"/>
              <a:lumOff val="-12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8860A9-CD5A-49A7-8504-46AF6837060A}">
      <dsp:nvSpPr>
        <dsp:cNvPr id="0" name=""/>
        <dsp:cNvSpPr/>
      </dsp:nvSpPr>
      <dsp:spPr>
        <a:xfrm>
          <a:off x="2638348" y="228561"/>
          <a:ext cx="1532940" cy="131629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12700" cap="flat" cmpd="sng" algn="ctr">
          <a:solidFill>
            <a:schemeClr val="accent5">
              <a:hueOff val="-2451115"/>
              <a:satOff val="-3409"/>
              <a:lumOff val="-13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4D383E-A53F-4015-9057-2D858EC55C39}">
      <dsp:nvSpPr>
        <dsp:cNvPr id="0" name=""/>
        <dsp:cNvSpPr/>
      </dsp:nvSpPr>
      <dsp:spPr>
        <a:xfrm>
          <a:off x="2681427" y="811543"/>
          <a:ext cx="178816" cy="1543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828210"/>
              <a:satOff val="-3934"/>
              <a:lumOff val="-15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0A5041-9D71-4521-9811-49C57697C9EE}">
      <dsp:nvSpPr>
        <dsp:cNvPr id="0" name=""/>
        <dsp:cNvSpPr/>
      </dsp:nvSpPr>
      <dsp:spPr>
        <a:xfrm>
          <a:off x="3956710" y="957412"/>
          <a:ext cx="1532940" cy="131629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3676673"/>
            <a:satOff val="-5114"/>
            <a:lumOff val="-1961"/>
            <a:alphaOff val="0"/>
          </a:schemeClr>
        </a:solidFill>
        <a:ln w="12700" cap="flat" cmpd="sng" algn="ctr">
          <a:solidFill>
            <a:schemeClr val="accent5">
              <a:hueOff val="-3676673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1590" rIns="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700" kern="1200" dirty="0"/>
        </a:p>
      </dsp:txBody>
      <dsp:txXfrm>
        <a:off x="3956710" y="957412"/>
        <a:ext cx="1532940" cy="1316297"/>
      </dsp:txXfrm>
    </dsp:sp>
    <dsp:sp modelId="{0341722A-C3A2-47CD-917D-6D695C566ADB}">
      <dsp:nvSpPr>
        <dsp:cNvPr id="0" name=""/>
        <dsp:cNvSpPr/>
      </dsp:nvSpPr>
      <dsp:spPr>
        <a:xfrm>
          <a:off x="5283200" y="1540890"/>
          <a:ext cx="178816" cy="1543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393852"/>
              <a:satOff val="-4721"/>
              <a:lumOff val="-181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45FA7A-25DC-43F5-A588-77AC26447D72}">
      <dsp:nvSpPr>
        <dsp:cNvPr id="0" name=""/>
        <dsp:cNvSpPr/>
      </dsp:nvSpPr>
      <dsp:spPr>
        <a:xfrm>
          <a:off x="5284530" y="1697674"/>
          <a:ext cx="1532940" cy="131629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  <a:ln w="12700" cap="flat" cmpd="sng" algn="ctr">
          <a:solidFill>
            <a:schemeClr val="accent5">
              <a:hueOff val="-3676673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CF4B40-4AFA-43D8-A912-2CDF8FADA4A9}">
      <dsp:nvSpPr>
        <dsp:cNvPr id="0" name=""/>
        <dsp:cNvSpPr/>
      </dsp:nvSpPr>
      <dsp:spPr>
        <a:xfrm>
          <a:off x="5574995" y="1720994"/>
          <a:ext cx="178816" cy="1543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959494"/>
              <a:satOff val="-5507"/>
              <a:lumOff val="-211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43B06F-8B30-48A3-911A-8752CA25B216}">
      <dsp:nvSpPr>
        <dsp:cNvPr id="0" name=""/>
        <dsp:cNvSpPr/>
      </dsp:nvSpPr>
      <dsp:spPr>
        <a:xfrm>
          <a:off x="5275884" y="242454"/>
          <a:ext cx="1532940" cy="131629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4902231"/>
            <a:satOff val="-6819"/>
            <a:lumOff val="-2615"/>
            <a:alphaOff val="0"/>
          </a:schemeClr>
        </a:solidFill>
        <a:ln w="12700" cap="flat" cmpd="sng" algn="ctr">
          <a:solidFill>
            <a:schemeClr val="accent5">
              <a:hueOff val="-4902231"/>
              <a:satOff val="-6819"/>
              <a:lumOff val="-26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1590" rIns="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700" kern="1200" dirty="0"/>
        </a:p>
      </dsp:txBody>
      <dsp:txXfrm>
        <a:off x="5275884" y="242454"/>
        <a:ext cx="1532940" cy="1316297"/>
      </dsp:txXfrm>
    </dsp:sp>
    <dsp:sp modelId="{0DE19D9F-AFDD-4733-92F3-6F32FA8E5402}">
      <dsp:nvSpPr>
        <dsp:cNvPr id="0" name=""/>
        <dsp:cNvSpPr/>
      </dsp:nvSpPr>
      <dsp:spPr>
        <a:xfrm>
          <a:off x="6602374" y="832381"/>
          <a:ext cx="178816" cy="1543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525136"/>
              <a:satOff val="-6294"/>
              <a:lumOff val="-24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4DD1D8-03B1-41A8-B4A5-90185BB77D63}">
      <dsp:nvSpPr>
        <dsp:cNvPr id="0" name=""/>
        <dsp:cNvSpPr/>
      </dsp:nvSpPr>
      <dsp:spPr>
        <a:xfrm>
          <a:off x="6595059" y="976762"/>
          <a:ext cx="1532940" cy="131629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12700" cap="flat" cmpd="sng" algn="ctr">
          <a:solidFill>
            <a:schemeClr val="accent5">
              <a:hueOff val="-4902231"/>
              <a:satOff val="-6819"/>
              <a:lumOff val="-26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016E6E-D622-40A0-A376-B1671A5669D7}">
      <dsp:nvSpPr>
        <dsp:cNvPr id="0" name=""/>
        <dsp:cNvSpPr/>
      </dsp:nvSpPr>
      <dsp:spPr>
        <a:xfrm>
          <a:off x="6900672" y="1006035"/>
          <a:ext cx="178816" cy="1543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5090778"/>
              <a:satOff val="-7081"/>
              <a:lumOff val="-27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F416B7-71E1-4393-95B5-034CE938514F}">
      <dsp:nvSpPr>
        <dsp:cNvPr id="0" name=""/>
        <dsp:cNvSpPr/>
      </dsp:nvSpPr>
      <dsp:spPr>
        <a:xfrm>
          <a:off x="6595059" y="2429502"/>
          <a:ext cx="1532940" cy="131629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6127787"/>
            <a:satOff val="-8523"/>
            <a:lumOff val="-3268"/>
            <a:alphaOff val="0"/>
          </a:schemeClr>
        </a:solidFill>
        <a:ln w="12700" cap="flat" cmpd="sng" algn="ctr">
          <a:solidFill>
            <a:schemeClr val="accent5">
              <a:hueOff val="-6127787"/>
              <a:satOff val="-8523"/>
              <a:lumOff val="-326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1590" rIns="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700" kern="1200" dirty="0"/>
        </a:p>
      </dsp:txBody>
      <dsp:txXfrm>
        <a:off x="6595059" y="2429502"/>
        <a:ext cx="1532940" cy="1316297"/>
      </dsp:txXfrm>
    </dsp:sp>
    <dsp:sp modelId="{4EE9EFFF-3193-42F5-977F-CBA7B07D5AAF}">
      <dsp:nvSpPr>
        <dsp:cNvPr id="0" name=""/>
        <dsp:cNvSpPr/>
      </dsp:nvSpPr>
      <dsp:spPr>
        <a:xfrm>
          <a:off x="6899046" y="3582565"/>
          <a:ext cx="178816" cy="1543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5656420"/>
              <a:satOff val="-7868"/>
              <a:lumOff val="-301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DD95B2-92F8-406C-A2E7-E4350E93769E}">
      <dsp:nvSpPr>
        <dsp:cNvPr id="0" name=""/>
        <dsp:cNvSpPr/>
      </dsp:nvSpPr>
      <dsp:spPr>
        <a:xfrm>
          <a:off x="5275884" y="3150414"/>
          <a:ext cx="1532940" cy="131629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38000" b="-38000"/>
          </a:stretch>
        </a:blipFill>
        <a:ln w="12700" cap="flat" cmpd="sng" algn="ctr">
          <a:solidFill>
            <a:schemeClr val="accent5">
              <a:hueOff val="-6127787"/>
              <a:satOff val="-8523"/>
              <a:lumOff val="-326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C57EF9-12BF-4259-8546-2A28F183981C}">
      <dsp:nvSpPr>
        <dsp:cNvPr id="0" name=""/>
        <dsp:cNvSpPr/>
      </dsp:nvSpPr>
      <dsp:spPr>
        <a:xfrm>
          <a:off x="6614566" y="3727938"/>
          <a:ext cx="178816" cy="1543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222062"/>
              <a:satOff val="-8654"/>
              <a:lumOff val="-331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9D24E9-230C-446E-9D39-FEB29D235730}">
      <dsp:nvSpPr>
        <dsp:cNvPr id="0" name=""/>
        <dsp:cNvSpPr/>
      </dsp:nvSpPr>
      <dsp:spPr>
        <a:xfrm>
          <a:off x="2636723" y="3141980"/>
          <a:ext cx="1532940" cy="131629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7353345"/>
            <a:satOff val="-10228"/>
            <a:lumOff val="-3922"/>
            <a:alphaOff val="0"/>
          </a:schemeClr>
        </a:solidFill>
        <a:ln w="12700" cap="flat" cmpd="sng" algn="ctr">
          <a:solidFill>
            <a:schemeClr val="accent5">
              <a:hueOff val="-7353345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1590" rIns="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Les paroles valorisantes</a:t>
          </a:r>
          <a:endParaRPr lang="fr-FR" sz="1700" kern="1200" dirty="0"/>
        </a:p>
      </dsp:txBody>
      <dsp:txXfrm>
        <a:off x="2636723" y="3141980"/>
        <a:ext cx="1532940" cy="1316297"/>
      </dsp:txXfrm>
    </dsp:sp>
    <dsp:sp modelId="{FB77241A-6761-4892-98E1-70AE6EAF616A}">
      <dsp:nvSpPr>
        <dsp:cNvPr id="0" name=""/>
        <dsp:cNvSpPr/>
      </dsp:nvSpPr>
      <dsp:spPr>
        <a:xfrm>
          <a:off x="2680614" y="3725457"/>
          <a:ext cx="178816" cy="1543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87703"/>
              <a:satOff val="-9441"/>
              <a:lumOff val="-362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CB15B4-6F51-45C8-8518-416C5995D152}">
      <dsp:nvSpPr>
        <dsp:cNvPr id="0" name=""/>
        <dsp:cNvSpPr/>
      </dsp:nvSpPr>
      <dsp:spPr>
        <a:xfrm>
          <a:off x="1318361" y="3873807"/>
          <a:ext cx="1532940" cy="131629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12700" cap="flat" cmpd="sng" algn="ctr">
          <a:solidFill>
            <a:schemeClr val="accent5">
              <a:hueOff val="-7353345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E00F29-8EB5-47F0-9DD8-7AD43F76C2B2}">
      <dsp:nvSpPr>
        <dsp:cNvPr id="0" name=""/>
        <dsp:cNvSpPr/>
      </dsp:nvSpPr>
      <dsp:spPr>
        <a:xfrm>
          <a:off x="2361184" y="3892165"/>
          <a:ext cx="178816" cy="1543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5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DCC0991-1C70-410D-B03E-C846C226B6CA}">
      <dsp:nvSpPr>
        <dsp:cNvPr id="0" name=""/>
        <dsp:cNvSpPr/>
      </dsp:nvSpPr>
      <dsp:spPr>
        <a:xfrm>
          <a:off x="1319174" y="2415610"/>
          <a:ext cx="1532940" cy="131629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1590" rIns="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700" kern="1200" dirty="0"/>
        </a:p>
      </dsp:txBody>
      <dsp:txXfrm>
        <a:off x="1319174" y="2415610"/>
        <a:ext cx="1532940" cy="1316297"/>
      </dsp:txXfrm>
    </dsp:sp>
    <dsp:sp modelId="{020A910B-558F-41A7-89BB-D18250063948}">
      <dsp:nvSpPr>
        <dsp:cNvPr id="0" name=""/>
        <dsp:cNvSpPr/>
      </dsp:nvSpPr>
      <dsp:spPr>
        <a:xfrm>
          <a:off x="1355750" y="3004049"/>
          <a:ext cx="178816" cy="1543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5FD9DC-F90B-4F4C-98AD-F3EB2C5AA95C}">
      <dsp:nvSpPr>
        <dsp:cNvPr id="0" name=""/>
        <dsp:cNvSpPr/>
      </dsp:nvSpPr>
      <dsp:spPr>
        <a:xfrm>
          <a:off x="0" y="1687751"/>
          <a:ext cx="1532940" cy="131629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74FFA7-D9C7-43F3-B777-88B3C3B7D57B}">
      <dsp:nvSpPr>
        <dsp:cNvPr id="0" name=""/>
        <dsp:cNvSpPr/>
      </dsp:nvSpPr>
      <dsp:spPr>
        <a:xfrm>
          <a:off x="1050137" y="2829402"/>
          <a:ext cx="178816" cy="1543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565642"/>
              <a:satOff val="-787"/>
              <a:lumOff val="-3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878CAC-E828-4ECD-B050-6A48916A97C4}">
      <dsp:nvSpPr>
        <dsp:cNvPr id="0" name=""/>
        <dsp:cNvSpPr/>
      </dsp:nvSpPr>
      <dsp:spPr>
        <a:xfrm>
          <a:off x="2638348" y="1683782"/>
          <a:ext cx="1532940" cy="131629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1225558"/>
            <a:satOff val="-1705"/>
            <a:lumOff val="-654"/>
            <a:alphaOff val="0"/>
          </a:schemeClr>
        </a:solidFill>
        <a:ln w="12700" cap="flat" cmpd="sng" algn="ctr">
          <a:solidFill>
            <a:schemeClr val="accent5">
              <a:hueOff val="-1225558"/>
              <a:satOff val="-1705"/>
              <a:lumOff val="-65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1590" rIns="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700" kern="1200" dirty="0"/>
        </a:p>
      </dsp:txBody>
      <dsp:txXfrm>
        <a:off x="2638348" y="1683782"/>
        <a:ext cx="1532940" cy="1316297"/>
      </dsp:txXfrm>
    </dsp:sp>
    <dsp:sp modelId="{2E86E6CA-675F-4741-99FE-409C82A0687F}">
      <dsp:nvSpPr>
        <dsp:cNvPr id="0" name=""/>
        <dsp:cNvSpPr/>
      </dsp:nvSpPr>
      <dsp:spPr>
        <a:xfrm>
          <a:off x="3693363" y="2822456"/>
          <a:ext cx="178816" cy="1543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131284"/>
              <a:satOff val="-1574"/>
              <a:lumOff val="-60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13049B-C026-475B-A031-7BA2C5B8E70F}">
      <dsp:nvSpPr>
        <dsp:cNvPr id="0" name=""/>
        <dsp:cNvSpPr/>
      </dsp:nvSpPr>
      <dsp:spPr>
        <a:xfrm>
          <a:off x="3956710" y="2412633"/>
          <a:ext cx="1532940" cy="131629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2700" cap="flat" cmpd="sng" algn="ctr">
          <a:solidFill>
            <a:schemeClr val="accent5">
              <a:hueOff val="-1225558"/>
              <a:satOff val="-1705"/>
              <a:lumOff val="-65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4F21D5-C246-4CF1-ACAC-62143BBA4618}">
      <dsp:nvSpPr>
        <dsp:cNvPr id="0" name=""/>
        <dsp:cNvSpPr/>
      </dsp:nvSpPr>
      <dsp:spPr>
        <a:xfrm>
          <a:off x="3994099" y="2998591"/>
          <a:ext cx="178816" cy="1543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696926"/>
              <a:satOff val="-2360"/>
              <a:lumOff val="-9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1FCCC4-029E-4B40-8D19-B49A25EF8657}">
      <dsp:nvSpPr>
        <dsp:cNvPr id="0" name=""/>
        <dsp:cNvSpPr/>
      </dsp:nvSpPr>
      <dsp:spPr>
        <a:xfrm>
          <a:off x="1319174" y="960389"/>
          <a:ext cx="1532940" cy="131629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accent5">
              <a:hueOff val="-2451115"/>
              <a:satOff val="-3409"/>
              <a:lumOff val="-13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1590" rIns="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700" kern="1200" dirty="0"/>
        </a:p>
      </dsp:txBody>
      <dsp:txXfrm>
        <a:off x="1319174" y="960389"/>
        <a:ext cx="1532940" cy="1316297"/>
      </dsp:txXfrm>
    </dsp:sp>
    <dsp:sp modelId="{707AED02-902C-48D2-9C08-4D58B24B2C07}">
      <dsp:nvSpPr>
        <dsp:cNvPr id="0" name=""/>
        <dsp:cNvSpPr/>
      </dsp:nvSpPr>
      <dsp:spPr>
        <a:xfrm>
          <a:off x="2362809" y="978251"/>
          <a:ext cx="178816" cy="1543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262568"/>
              <a:satOff val="-3147"/>
              <a:lumOff val="-12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8860A9-CD5A-49A7-8504-46AF6837060A}">
      <dsp:nvSpPr>
        <dsp:cNvPr id="0" name=""/>
        <dsp:cNvSpPr/>
      </dsp:nvSpPr>
      <dsp:spPr>
        <a:xfrm>
          <a:off x="2638348" y="228561"/>
          <a:ext cx="1532940" cy="131629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12700" cap="flat" cmpd="sng" algn="ctr">
          <a:solidFill>
            <a:schemeClr val="accent5">
              <a:hueOff val="-2451115"/>
              <a:satOff val="-3409"/>
              <a:lumOff val="-13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4D383E-A53F-4015-9057-2D858EC55C39}">
      <dsp:nvSpPr>
        <dsp:cNvPr id="0" name=""/>
        <dsp:cNvSpPr/>
      </dsp:nvSpPr>
      <dsp:spPr>
        <a:xfrm>
          <a:off x="2681427" y="811543"/>
          <a:ext cx="178816" cy="1543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828210"/>
              <a:satOff val="-3934"/>
              <a:lumOff val="-15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0A5041-9D71-4521-9811-49C57697C9EE}">
      <dsp:nvSpPr>
        <dsp:cNvPr id="0" name=""/>
        <dsp:cNvSpPr/>
      </dsp:nvSpPr>
      <dsp:spPr>
        <a:xfrm>
          <a:off x="3956710" y="957412"/>
          <a:ext cx="1532940" cy="131629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3676673"/>
            <a:satOff val="-5114"/>
            <a:lumOff val="-1961"/>
            <a:alphaOff val="0"/>
          </a:schemeClr>
        </a:solidFill>
        <a:ln w="12700" cap="flat" cmpd="sng" algn="ctr">
          <a:solidFill>
            <a:schemeClr val="accent5">
              <a:hueOff val="-3676673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1590" rIns="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Les moments de qualité</a:t>
          </a:r>
          <a:endParaRPr lang="fr-FR" sz="1700" kern="1200" dirty="0"/>
        </a:p>
      </dsp:txBody>
      <dsp:txXfrm>
        <a:off x="3956710" y="957412"/>
        <a:ext cx="1532940" cy="1316297"/>
      </dsp:txXfrm>
    </dsp:sp>
    <dsp:sp modelId="{0341722A-C3A2-47CD-917D-6D695C566ADB}">
      <dsp:nvSpPr>
        <dsp:cNvPr id="0" name=""/>
        <dsp:cNvSpPr/>
      </dsp:nvSpPr>
      <dsp:spPr>
        <a:xfrm>
          <a:off x="5283200" y="1540890"/>
          <a:ext cx="178816" cy="1543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393852"/>
              <a:satOff val="-4721"/>
              <a:lumOff val="-181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45FA7A-25DC-43F5-A588-77AC26447D72}">
      <dsp:nvSpPr>
        <dsp:cNvPr id="0" name=""/>
        <dsp:cNvSpPr/>
      </dsp:nvSpPr>
      <dsp:spPr>
        <a:xfrm>
          <a:off x="5284530" y="1697674"/>
          <a:ext cx="1532940" cy="131629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  <a:ln w="12700" cap="flat" cmpd="sng" algn="ctr">
          <a:solidFill>
            <a:schemeClr val="accent5">
              <a:hueOff val="-3676673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CF4B40-4AFA-43D8-A912-2CDF8FADA4A9}">
      <dsp:nvSpPr>
        <dsp:cNvPr id="0" name=""/>
        <dsp:cNvSpPr/>
      </dsp:nvSpPr>
      <dsp:spPr>
        <a:xfrm>
          <a:off x="5574995" y="1720994"/>
          <a:ext cx="178816" cy="1543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959494"/>
              <a:satOff val="-5507"/>
              <a:lumOff val="-211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43B06F-8B30-48A3-911A-8752CA25B216}">
      <dsp:nvSpPr>
        <dsp:cNvPr id="0" name=""/>
        <dsp:cNvSpPr/>
      </dsp:nvSpPr>
      <dsp:spPr>
        <a:xfrm>
          <a:off x="5275884" y="242454"/>
          <a:ext cx="1532940" cy="131629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4902231"/>
            <a:satOff val="-6819"/>
            <a:lumOff val="-2615"/>
            <a:alphaOff val="0"/>
          </a:schemeClr>
        </a:solidFill>
        <a:ln w="12700" cap="flat" cmpd="sng" algn="ctr">
          <a:solidFill>
            <a:schemeClr val="accent5">
              <a:hueOff val="-4902231"/>
              <a:satOff val="-6819"/>
              <a:lumOff val="-26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1590" rIns="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700" kern="1200" dirty="0"/>
        </a:p>
      </dsp:txBody>
      <dsp:txXfrm>
        <a:off x="5275884" y="242454"/>
        <a:ext cx="1532940" cy="1316297"/>
      </dsp:txXfrm>
    </dsp:sp>
    <dsp:sp modelId="{0DE19D9F-AFDD-4733-92F3-6F32FA8E5402}">
      <dsp:nvSpPr>
        <dsp:cNvPr id="0" name=""/>
        <dsp:cNvSpPr/>
      </dsp:nvSpPr>
      <dsp:spPr>
        <a:xfrm>
          <a:off x="6602374" y="832381"/>
          <a:ext cx="178816" cy="1543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525136"/>
              <a:satOff val="-6294"/>
              <a:lumOff val="-24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4DD1D8-03B1-41A8-B4A5-90185BB77D63}">
      <dsp:nvSpPr>
        <dsp:cNvPr id="0" name=""/>
        <dsp:cNvSpPr/>
      </dsp:nvSpPr>
      <dsp:spPr>
        <a:xfrm>
          <a:off x="6595059" y="976762"/>
          <a:ext cx="1532940" cy="131629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12700" cap="flat" cmpd="sng" algn="ctr">
          <a:solidFill>
            <a:schemeClr val="accent5">
              <a:hueOff val="-4902231"/>
              <a:satOff val="-6819"/>
              <a:lumOff val="-26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016E6E-D622-40A0-A376-B1671A5669D7}">
      <dsp:nvSpPr>
        <dsp:cNvPr id="0" name=""/>
        <dsp:cNvSpPr/>
      </dsp:nvSpPr>
      <dsp:spPr>
        <a:xfrm>
          <a:off x="6900672" y="1006035"/>
          <a:ext cx="178816" cy="1543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5090778"/>
              <a:satOff val="-7081"/>
              <a:lumOff val="-27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F416B7-71E1-4393-95B5-034CE938514F}">
      <dsp:nvSpPr>
        <dsp:cNvPr id="0" name=""/>
        <dsp:cNvSpPr/>
      </dsp:nvSpPr>
      <dsp:spPr>
        <a:xfrm>
          <a:off x="6595059" y="2429502"/>
          <a:ext cx="1532940" cy="131629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6127787"/>
            <a:satOff val="-8523"/>
            <a:lumOff val="-3268"/>
            <a:alphaOff val="0"/>
          </a:schemeClr>
        </a:solidFill>
        <a:ln w="12700" cap="flat" cmpd="sng" algn="ctr">
          <a:solidFill>
            <a:schemeClr val="accent5">
              <a:hueOff val="-6127787"/>
              <a:satOff val="-8523"/>
              <a:lumOff val="-326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1590" rIns="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700" kern="1200" dirty="0"/>
        </a:p>
      </dsp:txBody>
      <dsp:txXfrm>
        <a:off x="6595059" y="2429502"/>
        <a:ext cx="1532940" cy="1316297"/>
      </dsp:txXfrm>
    </dsp:sp>
    <dsp:sp modelId="{4EE9EFFF-3193-42F5-977F-CBA7B07D5AAF}">
      <dsp:nvSpPr>
        <dsp:cNvPr id="0" name=""/>
        <dsp:cNvSpPr/>
      </dsp:nvSpPr>
      <dsp:spPr>
        <a:xfrm>
          <a:off x="6899046" y="3582565"/>
          <a:ext cx="178816" cy="1543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5656420"/>
              <a:satOff val="-7868"/>
              <a:lumOff val="-301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DD95B2-92F8-406C-A2E7-E4350E93769E}">
      <dsp:nvSpPr>
        <dsp:cNvPr id="0" name=""/>
        <dsp:cNvSpPr/>
      </dsp:nvSpPr>
      <dsp:spPr>
        <a:xfrm>
          <a:off x="5275884" y="3150414"/>
          <a:ext cx="1532940" cy="131629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38000" b="-38000"/>
          </a:stretch>
        </a:blipFill>
        <a:ln w="12700" cap="flat" cmpd="sng" algn="ctr">
          <a:solidFill>
            <a:schemeClr val="accent5">
              <a:hueOff val="-6127787"/>
              <a:satOff val="-8523"/>
              <a:lumOff val="-326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C57EF9-12BF-4259-8546-2A28F183981C}">
      <dsp:nvSpPr>
        <dsp:cNvPr id="0" name=""/>
        <dsp:cNvSpPr/>
      </dsp:nvSpPr>
      <dsp:spPr>
        <a:xfrm>
          <a:off x="6614566" y="3727938"/>
          <a:ext cx="178816" cy="1543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222062"/>
              <a:satOff val="-8654"/>
              <a:lumOff val="-331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9D24E9-230C-446E-9D39-FEB29D235730}">
      <dsp:nvSpPr>
        <dsp:cNvPr id="0" name=""/>
        <dsp:cNvSpPr/>
      </dsp:nvSpPr>
      <dsp:spPr>
        <a:xfrm>
          <a:off x="2636723" y="3141980"/>
          <a:ext cx="1532940" cy="131629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7353345"/>
            <a:satOff val="-10228"/>
            <a:lumOff val="-3922"/>
            <a:alphaOff val="0"/>
          </a:schemeClr>
        </a:solidFill>
        <a:ln w="12700" cap="flat" cmpd="sng" algn="ctr">
          <a:solidFill>
            <a:schemeClr val="accent5">
              <a:hueOff val="-7353345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1590" rIns="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Les paroles valorisantes</a:t>
          </a:r>
          <a:endParaRPr lang="fr-FR" sz="1700" kern="1200" dirty="0"/>
        </a:p>
      </dsp:txBody>
      <dsp:txXfrm>
        <a:off x="2636723" y="3141980"/>
        <a:ext cx="1532940" cy="1316297"/>
      </dsp:txXfrm>
    </dsp:sp>
    <dsp:sp modelId="{FB77241A-6761-4892-98E1-70AE6EAF616A}">
      <dsp:nvSpPr>
        <dsp:cNvPr id="0" name=""/>
        <dsp:cNvSpPr/>
      </dsp:nvSpPr>
      <dsp:spPr>
        <a:xfrm>
          <a:off x="2680614" y="3725457"/>
          <a:ext cx="178816" cy="1543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87703"/>
              <a:satOff val="-9441"/>
              <a:lumOff val="-362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CB15B4-6F51-45C8-8518-416C5995D152}">
      <dsp:nvSpPr>
        <dsp:cNvPr id="0" name=""/>
        <dsp:cNvSpPr/>
      </dsp:nvSpPr>
      <dsp:spPr>
        <a:xfrm>
          <a:off x="1318361" y="3873807"/>
          <a:ext cx="1532940" cy="131629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12700" cap="flat" cmpd="sng" algn="ctr">
          <a:solidFill>
            <a:schemeClr val="accent5">
              <a:hueOff val="-7353345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E00F29-8EB5-47F0-9DD8-7AD43F76C2B2}">
      <dsp:nvSpPr>
        <dsp:cNvPr id="0" name=""/>
        <dsp:cNvSpPr/>
      </dsp:nvSpPr>
      <dsp:spPr>
        <a:xfrm>
          <a:off x="2361184" y="3892165"/>
          <a:ext cx="178816" cy="1543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5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DCC0991-1C70-410D-B03E-C846C226B6CA}">
      <dsp:nvSpPr>
        <dsp:cNvPr id="0" name=""/>
        <dsp:cNvSpPr/>
      </dsp:nvSpPr>
      <dsp:spPr>
        <a:xfrm>
          <a:off x="1319174" y="2415610"/>
          <a:ext cx="1532940" cy="131629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1590" rIns="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700" kern="1200" dirty="0"/>
        </a:p>
      </dsp:txBody>
      <dsp:txXfrm>
        <a:off x="1319174" y="2415610"/>
        <a:ext cx="1532940" cy="1316297"/>
      </dsp:txXfrm>
    </dsp:sp>
    <dsp:sp modelId="{020A910B-558F-41A7-89BB-D18250063948}">
      <dsp:nvSpPr>
        <dsp:cNvPr id="0" name=""/>
        <dsp:cNvSpPr/>
      </dsp:nvSpPr>
      <dsp:spPr>
        <a:xfrm>
          <a:off x="1355750" y="3004049"/>
          <a:ext cx="178816" cy="1543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5FD9DC-F90B-4F4C-98AD-F3EB2C5AA95C}">
      <dsp:nvSpPr>
        <dsp:cNvPr id="0" name=""/>
        <dsp:cNvSpPr/>
      </dsp:nvSpPr>
      <dsp:spPr>
        <a:xfrm>
          <a:off x="0" y="1687751"/>
          <a:ext cx="1532940" cy="131629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74FFA7-D9C7-43F3-B777-88B3C3B7D57B}">
      <dsp:nvSpPr>
        <dsp:cNvPr id="0" name=""/>
        <dsp:cNvSpPr/>
      </dsp:nvSpPr>
      <dsp:spPr>
        <a:xfrm>
          <a:off x="1050137" y="2829402"/>
          <a:ext cx="178816" cy="1543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565642"/>
              <a:satOff val="-787"/>
              <a:lumOff val="-3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878CAC-E828-4ECD-B050-6A48916A97C4}">
      <dsp:nvSpPr>
        <dsp:cNvPr id="0" name=""/>
        <dsp:cNvSpPr/>
      </dsp:nvSpPr>
      <dsp:spPr>
        <a:xfrm>
          <a:off x="2638348" y="1683782"/>
          <a:ext cx="1532940" cy="131629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1225558"/>
            <a:satOff val="-1705"/>
            <a:lumOff val="-654"/>
            <a:alphaOff val="0"/>
          </a:schemeClr>
        </a:solidFill>
        <a:ln w="12700" cap="flat" cmpd="sng" algn="ctr">
          <a:solidFill>
            <a:schemeClr val="accent5">
              <a:hueOff val="-1225558"/>
              <a:satOff val="-1705"/>
              <a:lumOff val="-65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1590" rIns="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700" kern="1200" dirty="0"/>
        </a:p>
      </dsp:txBody>
      <dsp:txXfrm>
        <a:off x="2638348" y="1683782"/>
        <a:ext cx="1532940" cy="1316297"/>
      </dsp:txXfrm>
    </dsp:sp>
    <dsp:sp modelId="{2E86E6CA-675F-4741-99FE-409C82A0687F}">
      <dsp:nvSpPr>
        <dsp:cNvPr id="0" name=""/>
        <dsp:cNvSpPr/>
      </dsp:nvSpPr>
      <dsp:spPr>
        <a:xfrm>
          <a:off x="3693363" y="2822456"/>
          <a:ext cx="178816" cy="1543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131284"/>
              <a:satOff val="-1574"/>
              <a:lumOff val="-60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13049B-C026-475B-A031-7BA2C5B8E70F}">
      <dsp:nvSpPr>
        <dsp:cNvPr id="0" name=""/>
        <dsp:cNvSpPr/>
      </dsp:nvSpPr>
      <dsp:spPr>
        <a:xfrm>
          <a:off x="3956710" y="2412633"/>
          <a:ext cx="1532940" cy="131629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2700" cap="flat" cmpd="sng" algn="ctr">
          <a:solidFill>
            <a:schemeClr val="accent5">
              <a:hueOff val="-1225558"/>
              <a:satOff val="-1705"/>
              <a:lumOff val="-65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4F21D5-C246-4CF1-ACAC-62143BBA4618}">
      <dsp:nvSpPr>
        <dsp:cNvPr id="0" name=""/>
        <dsp:cNvSpPr/>
      </dsp:nvSpPr>
      <dsp:spPr>
        <a:xfrm>
          <a:off x="3994099" y="2998591"/>
          <a:ext cx="178816" cy="1543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696926"/>
              <a:satOff val="-2360"/>
              <a:lumOff val="-9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1FCCC4-029E-4B40-8D19-B49A25EF8657}">
      <dsp:nvSpPr>
        <dsp:cNvPr id="0" name=""/>
        <dsp:cNvSpPr/>
      </dsp:nvSpPr>
      <dsp:spPr>
        <a:xfrm>
          <a:off x="1319174" y="960389"/>
          <a:ext cx="1532940" cy="131629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accent5">
              <a:hueOff val="-2451115"/>
              <a:satOff val="-3409"/>
              <a:lumOff val="-13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1590" rIns="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700" kern="1200" dirty="0"/>
        </a:p>
      </dsp:txBody>
      <dsp:txXfrm>
        <a:off x="1319174" y="960389"/>
        <a:ext cx="1532940" cy="1316297"/>
      </dsp:txXfrm>
    </dsp:sp>
    <dsp:sp modelId="{707AED02-902C-48D2-9C08-4D58B24B2C07}">
      <dsp:nvSpPr>
        <dsp:cNvPr id="0" name=""/>
        <dsp:cNvSpPr/>
      </dsp:nvSpPr>
      <dsp:spPr>
        <a:xfrm>
          <a:off x="2362809" y="978251"/>
          <a:ext cx="178816" cy="1543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262568"/>
              <a:satOff val="-3147"/>
              <a:lumOff val="-12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8860A9-CD5A-49A7-8504-46AF6837060A}">
      <dsp:nvSpPr>
        <dsp:cNvPr id="0" name=""/>
        <dsp:cNvSpPr/>
      </dsp:nvSpPr>
      <dsp:spPr>
        <a:xfrm>
          <a:off x="2638348" y="228561"/>
          <a:ext cx="1532940" cy="131629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12700" cap="flat" cmpd="sng" algn="ctr">
          <a:solidFill>
            <a:schemeClr val="accent5">
              <a:hueOff val="-2451115"/>
              <a:satOff val="-3409"/>
              <a:lumOff val="-13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4D383E-A53F-4015-9057-2D858EC55C39}">
      <dsp:nvSpPr>
        <dsp:cNvPr id="0" name=""/>
        <dsp:cNvSpPr/>
      </dsp:nvSpPr>
      <dsp:spPr>
        <a:xfrm>
          <a:off x="2681427" y="811543"/>
          <a:ext cx="178816" cy="1543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828210"/>
              <a:satOff val="-3934"/>
              <a:lumOff val="-15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0A5041-9D71-4521-9811-49C57697C9EE}">
      <dsp:nvSpPr>
        <dsp:cNvPr id="0" name=""/>
        <dsp:cNvSpPr/>
      </dsp:nvSpPr>
      <dsp:spPr>
        <a:xfrm>
          <a:off x="3956710" y="957412"/>
          <a:ext cx="1532940" cy="131629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3676673"/>
            <a:satOff val="-5114"/>
            <a:lumOff val="-1961"/>
            <a:alphaOff val="0"/>
          </a:schemeClr>
        </a:solidFill>
        <a:ln w="12700" cap="flat" cmpd="sng" algn="ctr">
          <a:solidFill>
            <a:schemeClr val="accent5">
              <a:hueOff val="-3676673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1590" rIns="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Les moments de qualité</a:t>
          </a:r>
          <a:endParaRPr lang="fr-FR" sz="1700" kern="1200" dirty="0"/>
        </a:p>
      </dsp:txBody>
      <dsp:txXfrm>
        <a:off x="3956710" y="957412"/>
        <a:ext cx="1532940" cy="1316297"/>
      </dsp:txXfrm>
    </dsp:sp>
    <dsp:sp modelId="{0341722A-C3A2-47CD-917D-6D695C566ADB}">
      <dsp:nvSpPr>
        <dsp:cNvPr id="0" name=""/>
        <dsp:cNvSpPr/>
      </dsp:nvSpPr>
      <dsp:spPr>
        <a:xfrm>
          <a:off x="5283200" y="1540890"/>
          <a:ext cx="178816" cy="1543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393852"/>
              <a:satOff val="-4721"/>
              <a:lumOff val="-181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45FA7A-25DC-43F5-A588-77AC26447D72}">
      <dsp:nvSpPr>
        <dsp:cNvPr id="0" name=""/>
        <dsp:cNvSpPr/>
      </dsp:nvSpPr>
      <dsp:spPr>
        <a:xfrm>
          <a:off x="5284530" y="1697674"/>
          <a:ext cx="1532940" cy="131629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  <a:ln w="12700" cap="flat" cmpd="sng" algn="ctr">
          <a:solidFill>
            <a:schemeClr val="accent5">
              <a:hueOff val="-3676673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CF4B40-4AFA-43D8-A912-2CDF8FADA4A9}">
      <dsp:nvSpPr>
        <dsp:cNvPr id="0" name=""/>
        <dsp:cNvSpPr/>
      </dsp:nvSpPr>
      <dsp:spPr>
        <a:xfrm>
          <a:off x="5574995" y="1720994"/>
          <a:ext cx="178816" cy="1543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959494"/>
              <a:satOff val="-5507"/>
              <a:lumOff val="-211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43B06F-8B30-48A3-911A-8752CA25B216}">
      <dsp:nvSpPr>
        <dsp:cNvPr id="0" name=""/>
        <dsp:cNvSpPr/>
      </dsp:nvSpPr>
      <dsp:spPr>
        <a:xfrm>
          <a:off x="5275884" y="242454"/>
          <a:ext cx="1532940" cy="131629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4902231"/>
            <a:satOff val="-6819"/>
            <a:lumOff val="-2615"/>
            <a:alphaOff val="0"/>
          </a:schemeClr>
        </a:solidFill>
        <a:ln w="12700" cap="flat" cmpd="sng" algn="ctr">
          <a:solidFill>
            <a:schemeClr val="accent5">
              <a:hueOff val="-4902231"/>
              <a:satOff val="-6819"/>
              <a:lumOff val="-26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1590" rIns="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700" kern="1200" dirty="0"/>
        </a:p>
      </dsp:txBody>
      <dsp:txXfrm>
        <a:off x="5275884" y="242454"/>
        <a:ext cx="1532940" cy="1316297"/>
      </dsp:txXfrm>
    </dsp:sp>
    <dsp:sp modelId="{0DE19D9F-AFDD-4733-92F3-6F32FA8E5402}">
      <dsp:nvSpPr>
        <dsp:cNvPr id="0" name=""/>
        <dsp:cNvSpPr/>
      </dsp:nvSpPr>
      <dsp:spPr>
        <a:xfrm>
          <a:off x="6602374" y="832381"/>
          <a:ext cx="178816" cy="1543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525136"/>
              <a:satOff val="-6294"/>
              <a:lumOff val="-24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4DD1D8-03B1-41A8-B4A5-90185BB77D63}">
      <dsp:nvSpPr>
        <dsp:cNvPr id="0" name=""/>
        <dsp:cNvSpPr/>
      </dsp:nvSpPr>
      <dsp:spPr>
        <a:xfrm>
          <a:off x="6595059" y="976762"/>
          <a:ext cx="1532940" cy="131629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12700" cap="flat" cmpd="sng" algn="ctr">
          <a:solidFill>
            <a:schemeClr val="accent5">
              <a:hueOff val="-4902231"/>
              <a:satOff val="-6819"/>
              <a:lumOff val="-26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016E6E-D622-40A0-A376-B1671A5669D7}">
      <dsp:nvSpPr>
        <dsp:cNvPr id="0" name=""/>
        <dsp:cNvSpPr/>
      </dsp:nvSpPr>
      <dsp:spPr>
        <a:xfrm>
          <a:off x="6900672" y="1006035"/>
          <a:ext cx="178816" cy="1543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5090778"/>
              <a:satOff val="-7081"/>
              <a:lumOff val="-27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F416B7-71E1-4393-95B5-034CE938514F}">
      <dsp:nvSpPr>
        <dsp:cNvPr id="0" name=""/>
        <dsp:cNvSpPr/>
      </dsp:nvSpPr>
      <dsp:spPr>
        <a:xfrm>
          <a:off x="6595059" y="2429502"/>
          <a:ext cx="1532940" cy="131629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6127787"/>
            <a:satOff val="-8523"/>
            <a:lumOff val="-3268"/>
            <a:alphaOff val="0"/>
          </a:schemeClr>
        </a:solidFill>
        <a:ln w="12700" cap="flat" cmpd="sng" algn="ctr">
          <a:solidFill>
            <a:schemeClr val="accent5">
              <a:hueOff val="-6127787"/>
              <a:satOff val="-8523"/>
              <a:lumOff val="-326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1590" rIns="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700" kern="1200" dirty="0"/>
        </a:p>
      </dsp:txBody>
      <dsp:txXfrm>
        <a:off x="6595059" y="2429502"/>
        <a:ext cx="1532940" cy="1316297"/>
      </dsp:txXfrm>
    </dsp:sp>
    <dsp:sp modelId="{4EE9EFFF-3193-42F5-977F-CBA7B07D5AAF}">
      <dsp:nvSpPr>
        <dsp:cNvPr id="0" name=""/>
        <dsp:cNvSpPr/>
      </dsp:nvSpPr>
      <dsp:spPr>
        <a:xfrm>
          <a:off x="6899046" y="3582565"/>
          <a:ext cx="178816" cy="1543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5656420"/>
              <a:satOff val="-7868"/>
              <a:lumOff val="-301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DD95B2-92F8-406C-A2E7-E4350E93769E}">
      <dsp:nvSpPr>
        <dsp:cNvPr id="0" name=""/>
        <dsp:cNvSpPr/>
      </dsp:nvSpPr>
      <dsp:spPr>
        <a:xfrm>
          <a:off x="5275884" y="3150414"/>
          <a:ext cx="1532940" cy="131629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38000" b="-38000"/>
          </a:stretch>
        </a:blipFill>
        <a:ln w="12700" cap="flat" cmpd="sng" algn="ctr">
          <a:solidFill>
            <a:schemeClr val="accent5">
              <a:hueOff val="-6127787"/>
              <a:satOff val="-8523"/>
              <a:lumOff val="-326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C57EF9-12BF-4259-8546-2A28F183981C}">
      <dsp:nvSpPr>
        <dsp:cNvPr id="0" name=""/>
        <dsp:cNvSpPr/>
      </dsp:nvSpPr>
      <dsp:spPr>
        <a:xfrm>
          <a:off x="6614566" y="3727938"/>
          <a:ext cx="178816" cy="1543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222062"/>
              <a:satOff val="-8654"/>
              <a:lumOff val="-331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9D24E9-230C-446E-9D39-FEB29D235730}">
      <dsp:nvSpPr>
        <dsp:cNvPr id="0" name=""/>
        <dsp:cNvSpPr/>
      </dsp:nvSpPr>
      <dsp:spPr>
        <a:xfrm>
          <a:off x="2636723" y="3141980"/>
          <a:ext cx="1532940" cy="131629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7353345"/>
            <a:satOff val="-10228"/>
            <a:lumOff val="-3922"/>
            <a:alphaOff val="0"/>
          </a:schemeClr>
        </a:solidFill>
        <a:ln w="12700" cap="flat" cmpd="sng" algn="ctr">
          <a:solidFill>
            <a:schemeClr val="accent5">
              <a:hueOff val="-7353345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1590" rIns="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Les paroles valorisantes</a:t>
          </a:r>
          <a:endParaRPr lang="fr-FR" sz="1700" kern="1200" dirty="0"/>
        </a:p>
      </dsp:txBody>
      <dsp:txXfrm>
        <a:off x="2636723" y="3141980"/>
        <a:ext cx="1532940" cy="1316297"/>
      </dsp:txXfrm>
    </dsp:sp>
    <dsp:sp modelId="{FB77241A-6761-4892-98E1-70AE6EAF616A}">
      <dsp:nvSpPr>
        <dsp:cNvPr id="0" name=""/>
        <dsp:cNvSpPr/>
      </dsp:nvSpPr>
      <dsp:spPr>
        <a:xfrm>
          <a:off x="2680614" y="3725457"/>
          <a:ext cx="178816" cy="1543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87703"/>
              <a:satOff val="-9441"/>
              <a:lumOff val="-362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CB15B4-6F51-45C8-8518-416C5995D152}">
      <dsp:nvSpPr>
        <dsp:cNvPr id="0" name=""/>
        <dsp:cNvSpPr/>
      </dsp:nvSpPr>
      <dsp:spPr>
        <a:xfrm>
          <a:off x="1318361" y="3873807"/>
          <a:ext cx="1532940" cy="131629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12700" cap="flat" cmpd="sng" algn="ctr">
          <a:solidFill>
            <a:schemeClr val="accent5">
              <a:hueOff val="-7353345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E00F29-8EB5-47F0-9DD8-7AD43F76C2B2}">
      <dsp:nvSpPr>
        <dsp:cNvPr id="0" name=""/>
        <dsp:cNvSpPr/>
      </dsp:nvSpPr>
      <dsp:spPr>
        <a:xfrm>
          <a:off x="2361184" y="3892165"/>
          <a:ext cx="178816" cy="1543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5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DCC0991-1C70-410D-B03E-C846C226B6CA}">
      <dsp:nvSpPr>
        <dsp:cNvPr id="0" name=""/>
        <dsp:cNvSpPr/>
      </dsp:nvSpPr>
      <dsp:spPr>
        <a:xfrm>
          <a:off x="1319174" y="2415610"/>
          <a:ext cx="1532940" cy="131629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1590" rIns="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700" kern="1200" dirty="0"/>
        </a:p>
      </dsp:txBody>
      <dsp:txXfrm>
        <a:off x="1319174" y="2415610"/>
        <a:ext cx="1532940" cy="1316297"/>
      </dsp:txXfrm>
    </dsp:sp>
    <dsp:sp modelId="{020A910B-558F-41A7-89BB-D18250063948}">
      <dsp:nvSpPr>
        <dsp:cNvPr id="0" name=""/>
        <dsp:cNvSpPr/>
      </dsp:nvSpPr>
      <dsp:spPr>
        <a:xfrm>
          <a:off x="1355750" y="3004049"/>
          <a:ext cx="178816" cy="1543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5FD9DC-F90B-4F4C-98AD-F3EB2C5AA95C}">
      <dsp:nvSpPr>
        <dsp:cNvPr id="0" name=""/>
        <dsp:cNvSpPr/>
      </dsp:nvSpPr>
      <dsp:spPr>
        <a:xfrm>
          <a:off x="0" y="1687751"/>
          <a:ext cx="1532940" cy="131629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74FFA7-D9C7-43F3-B777-88B3C3B7D57B}">
      <dsp:nvSpPr>
        <dsp:cNvPr id="0" name=""/>
        <dsp:cNvSpPr/>
      </dsp:nvSpPr>
      <dsp:spPr>
        <a:xfrm>
          <a:off x="1050137" y="2829402"/>
          <a:ext cx="178816" cy="1543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565642"/>
              <a:satOff val="-787"/>
              <a:lumOff val="-3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878CAC-E828-4ECD-B050-6A48916A97C4}">
      <dsp:nvSpPr>
        <dsp:cNvPr id="0" name=""/>
        <dsp:cNvSpPr/>
      </dsp:nvSpPr>
      <dsp:spPr>
        <a:xfrm>
          <a:off x="2638348" y="1683782"/>
          <a:ext cx="1532940" cy="131629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1225558"/>
            <a:satOff val="-1705"/>
            <a:lumOff val="-654"/>
            <a:alphaOff val="0"/>
          </a:schemeClr>
        </a:solidFill>
        <a:ln w="12700" cap="flat" cmpd="sng" algn="ctr">
          <a:solidFill>
            <a:schemeClr val="accent5">
              <a:hueOff val="-1225558"/>
              <a:satOff val="-1705"/>
              <a:lumOff val="-65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1590" rIns="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700" kern="1200" dirty="0"/>
        </a:p>
      </dsp:txBody>
      <dsp:txXfrm>
        <a:off x="2638348" y="1683782"/>
        <a:ext cx="1532940" cy="1316297"/>
      </dsp:txXfrm>
    </dsp:sp>
    <dsp:sp modelId="{2E86E6CA-675F-4741-99FE-409C82A0687F}">
      <dsp:nvSpPr>
        <dsp:cNvPr id="0" name=""/>
        <dsp:cNvSpPr/>
      </dsp:nvSpPr>
      <dsp:spPr>
        <a:xfrm>
          <a:off x="3693363" y="2822456"/>
          <a:ext cx="178816" cy="1543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131284"/>
              <a:satOff val="-1574"/>
              <a:lumOff val="-60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13049B-C026-475B-A031-7BA2C5B8E70F}">
      <dsp:nvSpPr>
        <dsp:cNvPr id="0" name=""/>
        <dsp:cNvSpPr/>
      </dsp:nvSpPr>
      <dsp:spPr>
        <a:xfrm>
          <a:off x="3956710" y="2412633"/>
          <a:ext cx="1532940" cy="131629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2700" cap="flat" cmpd="sng" algn="ctr">
          <a:solidFill>
            <a:schemeClr val="accent5">
              <a:hueOff val="-1225558"/>
              <a:satOff val="-1705"/>
              <a:lumOff val="-65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4F21D5-C246-4CF1-ACAC-62143BBA4618}">
      <dsp:nvSpPr>
        <dsp:cNvPr id="0" name=""/>
        <dsp:cNvSpPr/>
      </dsp:nvSpPr>
      <dsp:spPr>
        <a:xfrm>
          <a:off x="3994099" y="2998591"/>
          <a:ext cx="178816" cy="1543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696926"/>
              <a:satOff val="-2360"/>
              <a:lumOff val="-9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1FCCC4-029E-4B40-8D19-B49A25EF8657}">
      <dsp:nvSpPr>
        <dsp:cNvPr id="0" name=""/>
        <dsp:cNvSpPr/>
      </dsp:nvSpPr>
      <dsp:spPr>
        <a:xfrm>
          <a:off x="1319174" y="960389"/>
          <a:ext cx="1532940" cy="131629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accent5">
              <a:hueOff val="-2451115"/>
              <a:satOff val="-3409"/>
              <a:lumOff val="-13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1590" rIns="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700" kern="1200" dirty="0"/>
        </a:p>
      </dsp:txBody>
      <dsp:txXfrm>
        <a:off x="1319174" y="960389"/>
        <a:ext cx="1532940" cy="1316297"/>
      </dsp:txXfrm>
    </dsp:sp>
    <dsp:sp modelId="{707AED02-902C-48D2-9C08-4D58B24B2C07}">
      <dsp:nvSpPr>
        <dsp:cNvPr id="0" name=""/>
        <dsp:cNvSpPr/>
      </dsp:nvSpPr>
      <dsp:spPr>
        <a:xfrm>
          <a:off x="2362809" y="978251"/>
          <a:ext cx="178816" cy="1543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262568"/>
              <a:satOff val="-3147"/>
              <a:lumOff val="-12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8860A9-CD5A-49A7-8504-46AF6837060A}">
      <dsp:nvSpPr>
        <dsp:cNvPr id="0" name=""/>
        <dsp:cNvSpPr/>
      </dsp:nvSpPr>
      <dsp:spPr>
        <a:xfrm>
          <a:off x="2638348" y="228561"/>
          <a:ext cx="1532940" cy="131629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12700" cap="flat" cmpd="sng" algn="ctr">
          <a:solidFill>
            <a:schemeClr val="accent5">
              <a:hueOff val="-2451115"/>
              <a:satOff val="-3409"/>
              <a:lumOff val="-13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4D383E-A53F-4015-9057-2D858EC55C39}">
      <dsp:nvSpPr>
        <dsp:cNvPr id="0" name=""/>
        <dsp:cNvSpPr/>
      </dsp:nvSpPr>
      <dsp:spPr>
        <a:xfrm>
          <a:off x="2681427" y="811543"/>
          <a:ext cx="178816" cy="1543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828210"/>
              <a:satOff val="-3934"/>
              <a:lumOff val="-15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0A5041-9D71-4521-9811-49C57697C9EE}">
      <dsp:nvSpPr>
        <dsp:cNvPr id="0" name=""/>
        <dsp:cNvSpPr/>
      </dsp:nvSpPr>
      <dsp:spPr>
        <a:xfrm>
          <a:off x="3956710" y="957412"/>
          <a:ext cx="1532940" cy="131629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3676673"/>
            <a:satOff val="-5114"/>
            <a:lumOff val="-1961"/>
            <a:alphaOff val="0"/>
          </a:schemeClr>
        </a:solidFill>
        <a:ln w="12700" cap="flat" cmpd="sng" algn="ctr">
          <a:solidFill>
            <a:schemeClr val="accent5">
              <a:hueOff val="-3676673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1590" rIns="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Les moments de qualité</a:t>
          </a:r>
          <a:endParaRPr lang="fr-FR" sz="1700" kern="1200" dirty="0"/>
        </a:p>
      </dsp:txBody>
      <dsp:txXfrm>
        <a:off x="3956710" y="957412"/>
        <a:ext cx="1532940" cy="1316297"/>
      </dsp:txXfrm>
    </dsp:sp>
    <dsp:sp modelId="{0341722A-C3A2-47CD-917D-6D695C566ADB}">
      <dsp:nvSpPr>
        <dsp:cNvPr id="0" name=""/>
        <dsp:cNvSpPr/>
      </dsp:nvSpPr>
      <dsp:spPr>
        <a:xfrm>
          <a:off x="5283200" y="1540890"/>
          <a:ext cx="178816" cy="1543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393852"/>
              <a:satOff val="-4721"/>
              <a:lumOff val="-181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45FA7A-25DC-43F5-A588-77AC26447D72}">
      <dsp:nvSpPr>
        <dsp:cNvPr id="0" name=""/>
        <dsp:cNvSpPr/>
      </dsp:nvSpPr>
      <dsp:spPr>
        <a:xfrm>
          <a:off x="5284530" y="1697674"/>
          <a:ext cx="1532940" cy="131629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  <a:ln w="12700" cap="flat" cmpd="sng" algn="ctr">
          <a:solidFill>
            <a:schemeClr val="accent5">
              <a:hueOff val="-3676673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CF4B40-4AFA-43D8-A912-2CDF8FADA4A9}">
      <dsp:nvSpPr>
        <dsp:cNvPr id="0" name=""/>
        <dsp:cNvSpPr/>
      </dsp:nvSpPr>
      <dsp:spPr>
        <a:xfrm>
          <a:off x="5574995" y="1720994"/>
          <a:ext cx="178816" cy="1543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959494"/>
              <a:satOff val="-5507"/>
              <a:lumOff val="-211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43B06F-8B30-48A3-911A-8752CA25B216}">
      <dsp:nvSpPr>
        <dsp:cNvPr id="0" name=""/>
        <dsp:cNvSpPr/>
      </dsp:nvSpPr>
      <dsp:spPr>
        <a:xfrm>
          <a:off x="5275884" y="242454"/>
          <a:ext cx="1532940" cy="131629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4902231"/>
            <a:satOff val="-6819"/>
            <a:lumOff val="-2615"/>
            <a:alphaOff val="0"/>
          </a:schemeClr>
        </a:solidFill>
        <a:ln w="12700" cap="flat" cmpd="sng" algn="ctr">
          <a:solidFill>
            <a:schemeClr val="accent5">
              <a:hueOff val="-4902231"/>
              <a:satOff val="-6819"/>
              <a:lumOff val="-26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1590" rIns="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700" kern="1200" dirty="0"/>
        </a:p>
      </dsp:txBody>
      <dsp:txXfrm>
        <a:off x="5275884" y="242454"/>
        <a:ext cx="1532940" cy="1316297"/>
      </dsp:txXfrm>
    </dsp:sp>
    <dsp:sp modelId="{0DE19D9F-AFDD-4733-92F3-6F32FA8E5402}">
      <dsp:nvSpPr>
        <dsp:cNvPr id="0" name=""/>
        <dsp:cNvSpPr/>
      </dsp:nvSpPr>
      <dsp:spPr>
        <a:xfrm>
          <a:off x="6602374" y="832381"/>
          <a:ext cx="178816" cy="1543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525136"/>
              <a:satOff val="-6294"/>
              <a:lumOff val="-24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4DD1D8-03B1-41A8-B4A5-90185BB77D63}">
      <dsp:nvSpPr>
        <dsp:cNvPr id="0" name=""/>
        <dsp:cNvSpPr/>
      </dsp:nvSpPr>
      <dsp:spPr>
        <a:xfrm>
          <a:off x="6595059" y="976762"/>
          <a:ext cx="1532940" cy="131629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12700" cap="flat" cmpd="sng" algn="ctr">
          <a:solidFill>
            <a:schemeClr val="accent5">
              <a:hueOff val="-4902231"/>
              <a:satOff val="-6819"/>
              <a:lumOff val="-26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016E6E-D622-40A0-A376-B1671A5669D7}">
      <dsp:nvSpPr>
        <dsp:cNvPr id="0" name=""/>
        <dsp:cNvSpPr/>
      </dsp:nvSpPr>
      <dsp:spPr>
        <a:xfrm>
          <a:off x="6900672" y="1006035"/>
          <a:ext cx="178816" cy="1543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5090778"/>
              <a:satOff val="-7081"/>
              <a:lumOff val="-27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F416B7-71E1-4393-95B5-034CE938514F}">
      <dsp:nvSpPr>
        <dsp:cNvPr id="0" name=""/>
        <dsp:cNvSpPr/>
      </dsp:nvSpPr>
      <dsp:spPr>
        <a:xfrm>
          <a:off x="6595059" y="2429502"/>
          <a:ext cx="1532940" cy="131629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6127787"/>
            <a:satOff val="-8523"/>
            <a:lumOff val="-3268"/>
            <a:alphaOff val="0"/>
          </a:schemeClr>
        </a:solidFill>
        <a:ln w="12700" cap="flat" cmpd="sng" algn="ctr">
          <a:solidFill>
            <a:schemeClr val="accent5">
              <a:hueOff val="-6127787"/>
              <a:satOff val="-8523"/>
              <a:lumOff val="-326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1590" rIns="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Les cadeaux</a:t>
          </a:r>
          <a:endParaRPr lang="fr-FR" sz="1700" kern="1200" dirty="0"/>
        </a:p>
      </dsp:txBody>
      <dsp:txXfrm>
        <a:off x="6595059" y="2429502"/>
        <a:ext cx="1532940" cy="1316297"/>
      </dsp:txXfrm>
    </dsp:sp>
    <dsp:sp modelId="{4EE9EFFF-3193-42F5-977F-CBA7B07D5AAF}">
      <dsp:nvSpPr>
        <dsp:cNvPr id="0" name=""/>
        <dsp:cNvSpPr/>
      </dsp:nvSpPr>
      <dsp:spPr>
        <a:xfrm>
          <a:off x="6899046" y="3582565"/>
          <a:ext cx="178816" cy="1543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5656420"/>
              <a:satOff val="-7868"/>
              <a:lumOff val="-301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DD95B2-92F8-406C-A2E7-E4350E93769E}">
      <dsp:nvSpPr>
        <dsp:cNvPr id="0" name=""/>
        <dsp:cNvSpPr/>
      </dsp:nvSpPr>
      <dsp:spPr>
        <a:xfrm>
          <a:off x="5275884" y="3150414"/>
          <a:ext cx="1532940" cy="131629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38000" b="-38000"/>
          </a:stretch>
        </a:blipFill>
        <a:ln w="12700" cap="flat" cmpd="sng" algn="ctr">
          <a:solidFill>
            <a:schemeClr val="accent5">
              <a:hueOff val="-6127787"/>
              <a:satOff val="-8523"/>
              <a:lumOff val="-326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C57EF9-12BF-4259-8546-2A28F183981C}">
      <dsp:nvSpPr>
        <dsp:cNvPr id="0" name=""/>
        <dsp:cNvSpPr/>
      </dsp:nvSpPr>
      <dsp:spPr>
        <a:xfrm>
          <a:off x="6614566" y="3727938"/>
          <a:ext cx="178816" cy="1543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222062"/>
              <a:satOff val="-8654"/>
              <a:lumOff val="-331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9D24E9-230C-446E-9D39-FEB29D235730}">
      <dsp:nvSpPr>
        <dsp:cNvPr id="0" name=""/>
        <dsp:cNvSpPr/>
      </dsp:nvSpPr>
      <dsp:spPr>
        <a:xfrm>
          <a:off x="2636723" y="3141980"/>
          <a:ext cx="1532940" cy="131629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7353345"/>
            <a:satOff val="-10228"/>
            <a:lumOff val="-3922"/>
            <a:alphaOff val="0"/>
          </a:schemeClr>
        </a:solidFill>
        <a:ln w="12700" cap="flat" cmpd="sng" algn="ctr">
          <a:solidFill>
            <a:schemeClr val="accent5">
              <a:hueOff val="-7353345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1590" rIns="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Les paroles valorisantes</a:t>
          </a:r>
          <a:endParaRPr lang="fr-FR" sz="1700" kern="1200" dirty="0"/>
        </a:p>
      </dsp:txBody>
      <dsp:txXfrm>
        <a:off x="2636723" y="3141980"/>
        <a:ext cx="1532940" cy="1316297"/>
      </dsp:txXfrm>
    </dsp:sp>
    <dsp:sp modelId="{FB77241A-6761-4892-98E1-70AE6EAF616A}">
      <dsp:nvSpPr>
        <dsp:cNvPr id="0" name=""/>
        <dsp:cNvSpPr/>
      </dsp:nvSpPr>
      <dsp:spPr>
        <a:xfrm>
          <a:off x="2680614" y="3725457"/>
          <a:ext cx="178816" cy="1543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87703"/>
              <a:satOff val="-9441"/>
              <a:lumOff val="-362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CB15B4-6F51-45C8-8518-416C5995D152}">
      <dsp:nvSpPr>
        <dsp:cNvPr id="0" name=""/>
        <dsp:cNvSpPr/>
      </dsp:nvSpPr>
      <dsp:spPr>
        <a:xfrm>
          <a:off x="1318361" y="3873807"/>
          <a:ext cx="1532940" cy="131629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12700" cap="flat" cmpd="sng" algn="ctr">
          <a:solidFill>
            <a:schemeClr val="accent5">
              <a:hueOff val="-7353345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E00F29-8EB5-47F0-9DD8-7AD43F76C2B2}">
      <dsp:nvSpPr>
        <dsp:cNvPr id="0" name=""/>
        <dsp:cNvSpPr/>
      </dsp:nvSpPr>
      <dsp:spPr>
        <a:xfrm>
          <a:off x="2361184" y="3892165"/>
          <a:ext cx="178816" cy="1543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5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DCC0991-1C70-410D-B03E-C846C226B6CA}">
      <dsp:nvSpPr>
        <dsp:cNvPr id="0" name=""/>
        <dsp:cNvSpPr/>
      </dsp:nvSpPr>
      <dsp:spPr>
        <a:xfrm>
          <a:off x="1319174" y="2415610"/>
          <a:ext cx="1532940" cy="131629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1590" rIns="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700" kern="1200" dirty="0"/>
        </a:p>
      </dsp:txBody>
      <dsp:txXfrm>
        <a:off x="1319174" y="2415610"/>
        <a:ext cx="1532940" cy="1316297"/>
      </dsp:txXfrm>
    </dsp:sp>
    <dsp:sp modelId="{020A910B-558F-41A7-89BB-D18250063948}">
      <dsp:nvSpPr>
        <dsp:cNvPr id="0" name=""/>
        <dsp:cNvSpPr/>
      </dsp:nvSpPr>
      <dsp:spPr>
        <a:xfrm>
          <a:off x="1355750" y="3004049"/>
          <a:ext cx="178816" cy="1543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5FD9DC-F90B-4F4C-98AD-F3EB2C5AA95C}">
      <dsp:nvSpPr>
        <dsp:cNvPr id="0" name=""/>
        <dsp:cNvSpPr/>
      </dsp:nvSpPr>
      <dsp:spPr>
        <a:xfrm>
          <a:off x="0" y="1687751"/>
          <a:ext cx="1532940" cy="131629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74FFA7-D9C7-43F3-B777-88B3C3B7D57B}">
      <dsp:nvSpPr>
        <dsp:cNvPr id="0" name=""/>
        <dsp:cNvSpPr/>
      </dsp:nvSpPr>
      <dsp:spPr>
        <a:xfrm>
          <a:off x="1050137" y="2829402"/>
          <a:ext cx="178816" cy="1543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565642"/>
              <a:satOff val="-787"/>
              <a:lumOff val="-3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878CAC-E828-4ECD-B050-6A48916A97C4}">
      <dsp:nvSpPr>
        <dsp:cNvPr id="0" name=""/>
        <dsp:cNvSpPr/>
      </dsp:nvSpPr>
      <dsp:spPr>
        <a:xfrm>
          <a:off x="2638348" y="1683782"/>
          <a:ext cx="1532940" cy="131629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1225558"/>
            <a:satOff val="-1705"/>
            <a:lumOff val="-654"/>
            <a:alphaOff val="0"/>
          </a:schemeClr>
        </a:solidFill>
        <a:ln w="12700" cap="flat" cmpd="sng" algn="ctr">
          <a:solidFill>
            <a:schemeClr val="accent5">
              <a:hueOff val="-1225558"/>
              <a:satOff val="-1705"/>
              <a:lumOff val="-65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1590" rIns="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700" kern="1200" dirty="0"/>
        </a:p>
      </dsp:txBody>
      <dsp:txXfrm>
        <a:off x="2638348" y="1683782"/>
        <a:ext cx="1532940" cy="1316297"/>
      </dsp:txXfrm>
    </dsp:sp>
    <dsp:sp modelId="{2E86E6CA-675F-4741-99FE-409C82A0687F}">
      <dsp:nvSpPr>
        <dsp:cNvPr id="0" name=""/>
        <dsp:cNvSpPr/>
      </dsp:nvSpPr>
      <dsp:spPr>
        <a:xfrm>
          <a:off x="3693363" y="2822456"/>
          <a:ext cx="178816" cy="1543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131284"/>
              <a:satOff val="-1574"/>
              <a:lumOff val="-60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13049B-C026-475B-A031-7BA2C5B8E70F}">
      <dsp:nvSpPr>
        <dsp:cNvPr id="0" name=""/>
        <dsp:cNvSpPr/>
      </dsp:nvSpPr>
      <dsp:spPr>
        <a:xfrm>
          <a:off x="3956710" y="2412633"/>
          <a:ext cx="1532940" cy="131629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2700" cap="flat" cmpd="sng" algn="ctr">
          <a:solidFill>
            <a:schemeClr val="accent5">
              <a:hueOff val="-1225558"/>
              <a:satOff val="-1705"/>
              <a:lumOff val="-65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4F21D5-C246-4CF1-ACAC-62143BBA4618}">
      <dsp:nvSpPr>
        <dsp:cNvPr id="0" name=""/>
        <dsp:cNvSpPr/>
      </dsp:nvSpPr>
      <dsp:spPr>
        <a:xfrm>
          <a:off x="3994099" y="2998591"/>
          <a:ext cx="178816" cy="1543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696926"/>
              <a:satOff val="-2360"/>
              <a:lumOff val="-9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1FCCC4-029E-4B40-8D19-B49A25EF8657}">
      <dsp:nvSpPr>
        <dsp:cNvPr id="0" name=""/>
        <dsp:cNvSpPr/>
      </dsp:nvSpPr>
      <dsp:spPr>
        <a:xfrm>
          <a:off x="1319174" y="960389"/>
          <a:ext cx="1532940" cy="131629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accent5">
              <a:hueOff val="-2451115"/>
              <a:satOff val="-3409"/>
              <a:lumOff val="-13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1590" rIns="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700" kern="1200" dirty="0"/>
        </a:p>
      </dsp:txBody>
      <dsp:txXfrm>
        <a:off x="1319174" y="960389"/>
        <a:ext cx="1532940" cy="1316297"/>
      </dsp:txXfrm>
    </dsp:sp>
    <dsp:sp modelId="{707AED02-902C-48D2-9C08-4D58B24B2C07}">
      <dsp:nvSpPr>
        <dsp:cNvPr id="0" name=""/>
        <dsp:cNvSpPr/>
      </dsp:nvSpPr>
      <dsp:spPr>
        <a:xfrm>
          <a:off x="2362809" y="978251"/>
          <a:ext cx="178816" cy="1543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262568"/>
              <a:satOff val="-3147"/>
              <a:lumOff val="-12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8860A9-CD5A-49A7-8504-46AF6837060A}">
      <dsp:nvSpPr>
        <dsp:cNvPr id="0" name=""/>
        <dsp:cNvSpPr/>
      </dsp:nvSpPr>
      <dsp:spPr>
        <a:xfrm>
          <a:off x="2638348" y="228561"/>
          <a:ext cx="1532940" cy="131629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12700" cap="flat" cmpd="sng" algn="ctr">
          <a:solidFill>
            <a:schemeClr val="accent5">
              <a:hueOff val="-2451115"/>
              <a:satOff val="-3409"/>
              <a:lumOff val="-13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4D383E-A53F-4015-9057-2D858EC55C39}">
      <dsp:nvSpPr>
        <dsp:cNvPr id="0" name=""/>
        <dsp:cNvSpPr/>
      </dsp:nvSpPr>
      <dsp:spPr>
        <a:xfrm>
          <a:off x="2681427" y="811543"/>
          <a:ext cx="178816" cy="1543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828210"/>
              <a:satOff val="-3934"/>
              <a:lumOff val="-15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0A5041-9D71-4521-9811-49C57697C9EE}">
      <dsp:nvSpPr>
        <dsp:cNvPr id="0" name=""/>
        <dsp:cNvSpPr/>
      </dsp:nvSpPr>
      <dsp:spPr>
        <a:xfrm>
          <a:off x="3956710" y="957412"/>
          <a:ext cx="1532940" cy="131629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3676673"/>
            <a:satOff val="-5114"/>
            <a:lumOff val="-1961"/>
            <a:alphaOff val="0"/>
          </a:schemeClr>
        </a:solidFill>
        <a:ln w="12700" cap="flat" cmpd="sng" algn="ctr">
          <a:solidFill>
            <a:schemeClr val="accent5">
              <a:hueOff val="-3676673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1590" rIns="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Les moments de qualité</a:t>
          </a:r>
          <a:endParaRPr lang="fr-FR" sz="1700" kern="1200" dirty="0"/>
        </a:p>
      </dsp:txBody>
      <dsp:txXfrm>
        <a:off x="3956710" y="957412"/>
        <a:ext cx="1532940" cy="1316297"/>
      </dsp:txXfrm>
    </dsp:sp>
    <dsp:sp modelId="{0341722A-C3A2-47CD-917D-6D695C566ADB}">
      <dsp:nvSpPr>
        <dsp:cNvPr id="0" name=""/>
        <dsp:cNvSpPr/>
      </dsp:nvSpPr>
      <dsp:spPr>
        <a:xfrm>
          <a:off x="5283200" y="1540890"/>
          <a:ext cx="178816" cy="1543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393852"/>
              <a:satOff val="-4721"/>
              <a:lumOff val="-181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45FA7A-25DC-43F5-A588-77AC26447D72}">
      <dsp:nvSpPr>
        <dsp:cNvPr id="0" name=""/>
        <dsp:cNvSpPr/>
      </dsp:nvSpPr>
      <dsp:spPr>
        <a:xfrm>
          <a:off x="5284530" y="1697674"/>
          <a:ext cx="1532940" cy="131629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  <a:ln w="12700" cap="flat" cmpd="sng" algn="ctr">
          <a:solidFill>
            <a:schemeClr val="accent5">
              <a:hueOff val="-3676673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CF4B40-4AFA-43D8-A912-2CDF8FADA4A9}">
      <dsp:nvSpPr>
        <dsp:cNvPr id="0" name=""/>
        <dsp:cNvSpPr/>
      </dsp:nvSpPr>
      <dsp:spPr>
        <a:xfrm>
          <a:off x="5574995" y="1720994"/>
          <a:ext cx="178816" cy="1543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959494"/>
              <a:satOff val="-5507"/>
              <a:lumOff val="-211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43B06F-8B30-48A3-911A-8752CA25B216}">
      <dsp:nvSpPr>
        <dsp:cNvPr id="0" name=""/>
        <dsp:cNvSpPr/>
      </dsp:nvSpPr>
      <dsp:spPr>
        <a:xfrm>
          <a:off x="5275884" y="242454"/>
          <a:ext cx="1532940" cy="131629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4902231"/>
            <a:satOff val="-6819"/>
            <a:lumOff val="-2615"/>
            <a:alphaOff val="0"/>
          </a:schemeClr>
        </a:solidFill>
        <a:ln w="12700" cap="flat" cmpd="sng" algn="ctr">
          <a:solidFill>
            <a:schemeClr val="accent5">
              <a:hueOff val="-4902231"/>
              <a:satOff val="-6819"/>
              <a:lumOff val="-26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1590" rIns="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700" kern="1200" dirty="0"/>
        </a:p>
      </dsp:txBody>
      <dsp:txXfrm>
        <a:off x="5275884" y="242454"/>
        <a:ext cx="1532940" cy="1316297"/>
      </dsp:txXfrm>
    </dsp:sp>
    <dsp:sp modelId="{0DE19D9F-AFDD-4733-92F3-6F32FA8E5402}">
      <dsp:nvSpPr>
        <dsp:cNvPr id="0" name=""/>
        <dsp:cNvSpPr/>
      </dsp:nvSpPr>
      <dsp:spPr>
        <a:xfrm>
          <a:off x="6602374" y="832381"/>
          <a:ext cx="178816" cy="1543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525136"/>
              <a:satOff val="-6294"/>
              <a:lumOff val="-24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4DD1D8-03B1-41A8-B4A5-90185BB77D63}">
      <dsp:nvSpPr>
        <dsp:cNvPr id="0" name=""/>
        <dsp:cNvSpPr/>
      </dsp:nvSpPr>
      <dsp:spPr>
        <a:xfrm>
          <a:off x="6595059" y="976762"/>
          <a:ext cx="1532940" cy="131629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12700" cap="flat" cmpd="sng" algn="ctr">
          <a:solidFill>
            <a:schemeClr val="accent5">
              <a:hueOff val="-4902231"/>
              <a:satOff val="-6819"/>
              <a:lumOff val="-26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016E6E-D622-40A0-A376-B1671A5669D7}">
      <dsp:nvSpPr>
        <dsp:cNvPr id="0" name=""/>
        <dsp:cNvSpPr/>
      </dsp:nvSpPr>
      <dsp:spPr>
        <a:xfrm>
          <a:off x="6900672" y="1006035"/>
          <a:ext cx="178816" cy="1543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5090778"/>
              <a:satOff val="-7081"/>
              <a:lumOff val="-27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F416B7-71E1-4393-95B5-034CE938514F}">
      <dsp:nvSpPr>
        <dsp:cNvPr id="0" name=""/>
        <dsp:cNvSpPr/>
      </dsp:nvSpPr>
      <dsp:spPr>
        <a:xfrm>
          <a:off x="6595059" y="2429502"/>
          <a:ext cx="1532940" cy="131629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6127787"/>
            <a:satOff val="-8523"/>
            <a:lumOff val="-3268"/>
            <a:alphaOff val="0"/>
          </a:schemeClr>
        </a:solidFill>
        <a:ln w="12700" cap="flat" cmpd="sng" algn="ctr">
          <a:solidFill>
            <a:schemeClr val="accent5">
              <a:hueOff val="-6127787"/>
              <a:satOff val="-8523"/>
              <a:lumOff val="-326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1590" rIns="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Les cadeaux</a:t>
          </a:r>
          <a:endParaRPr lang="fr-FR" sz="1700" kern="1200" dirty="0"/>
        </a:p>
      </dsp:txBody>
      <dsp:txXfrm>
        <a:off x="6595059" y="2429502"/>
        <a:ext cx="1532940" cy="1316297"/>
      </dsp:txXfrm>
    </dsp:sp>
    <dsp:sp modelId="{4EE9EFFF-3193-42F5-977F-CBA7B07D5AAF}">
      <dsp:nvSpPr>
        <dsp:cNvPr id="0" name=""/>
        <dsp:cNvSpPr/>
      </dsp:nvSpPr>
      <dsp:spPr>
        <a:xfrm>
          <a:off x="6899046" y="3582565"/>
          <a:ext cx="178816" cy="1543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5656420"/>
              <a:satOff val="-7868"/>
              <a:lumOff val="-301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DD95B2-92F8-406C-A2E7-E4350E93769E}">
      <dsp:nvSpPr>
        <dsp:cNvPr id="0" name=""/>
        <dsp:cNvSpPr/>
      </dsp:nvSpPr>
      <dsp:spPr>
        <a:xfrm>
          <a:off x="5275884" y="3150414"/>
          <a:ext cx="1532940" cy="131629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38000" b="-38000"/>
          </a:stretch>
        </a:blipFill>
        <a:ln w="12700" cap="flat" cmpd="sng" algn="ctr">
          <a:solidFill>
            <a:schemeClr val="accent5">
              <a:hueOff val="-6127787"/>
              <a:satOff val="-8523"/>
              <a:lumOff val="-326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C57EF9-12BF-4259-8546-2A28F183981C}">
      <dsp:nvSpPr>
        <dsp:cNvPr id="0" name=""/>
        <dsp:cNvSpPr/>
      </dsp:nvSpPr>
      <dsp:spPr>
        <a:xfrm>
          <a:off x="6614566" y="3727938"/>
          <a:ext cx="178816" cy="1543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222062"/>
              <a:satOff val="-8654"/>
              <a:lumOff val="-331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9D24E9-230C-446E-9D39-FEB29D235730}">
      <dsp:nvSpPr>
        <dsp:cNvPr id="0" name=""/>
        <dsp:cNvSpPr/>
      </dsp:nvSpPr>
      <dsp:spPr>
        <a:xfrm>
          <a:off x="2636723" y="3141980"/>
          <a:ext cx="1532940" cy="131629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7353345"/>
            <a:satOff val="-10228"/>
            <a:lumOff val="-3922"/>
            <a:alphaOff val="0"/>
          </a:schemeClr>
        </a:solidFill>
        <a:ln w="12700" cap="flat" cmpd="sng" algn="ctr">
          <a:solidFill>
            <a:schemeClr val="accent5">
              <a:hueOff val="-7353345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1590" rIns="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Les paroles valorisantes</a:t>
          </a:r>
          <a:endParaRPr lang="fr-FR" sz="1700" kern="1200" dirty="0"/>
        </a:p>
      </dsp:txBody>
      <dsp:txXfrm>
        <a:off x="2636723" y="3141980"/>
        <a:ext cx="1532940" cy="1316297"/>
      </dsp:txXfrm>
    </dsp:sp>
    <dsp:sp modelId="{FB77241A-6761-4892-98E1-70AE6EAF616A}">
      <dsp:nvSpPr>
        <dsp:cNvPr id="0" name=""/>
        <dsp:cNvSpPr/>
      </dsp:nvSpPr>
      <dsp:spPr>
        <a:xfrm>
          <a:off x="2680614" y="3725457"/>
          <a:ext cx="178816" cy="1543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87703"/>
              <a:satOff val="-9441"/>
              <a:lumOff val="-362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CB15B4-6F51-45C8-8518-416C5995D152}">
      <dsp:nvSpPr>
        <dsp:cNvPr id="0" name=""/>
        <dsp:cNvSpPr/>
      </dsp:nvSpPr>
      <dsp:spPr>
        <a:xfrm>
          <a:off x="1318361" y="3873807"/>
          <a:ext cx="1532940" cy="131629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12700" cap="flat" cmpd="sng" algn="ctr">
          <a:solidFill>
            <a:schemeClr val="accent5">
              <a:hueOff val="-7353345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E00F29-8EB5-47F0-9DD8-7AD43F76C2B2}">
      <dsp:nvSpPr>
        <dsp:cNvPr id="0" name=""/>
        <dsp:cNvSpPr/>
      </dsp:nvSpPr>
      <dsp:spPr>
        <a:xfrm>
          <a:off x="2361184" y="3892165"/>
          <a:ext cx="178816" cy="1543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5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DCC0991-1C70-410D-B03E-C846C226B6CA}">
      <dsp:nvSpPr>
        <dsp:cNvPr id="0" name=""/>
        <dsp:cNvSpPr/>
      </dsp:nvSpPr>
      <dsp:spPr>
        <a:xfrm>
          <a:off x="1319174" y="2415610"/>
          <a:ext cx="1532940" cy="131629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1590" rIns="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700" kern="1200" dirty="0"/>
        </a:p>
      </dsp:txBody>
      <dsp:txXfrm>
        <a:off x="1319174" y="2415610"/>
        <a:ext cx="1532940" cy="1316297"/>
      </dsp:txXfrm>
    </dsp:sp>
    <dsp:sp modelId="{020A910B-558F-41A7-89BB-D18250063948}">
      <dsp:nvSpPr>
        <dsp:cNvPr id="0" name=""/>
        <dsp:cNvSpPr/>
      </dsp:nvSpPr>
      <dsp:spPr>
        <a:xfrm>
          <a:off x="1355750" y="3004049"/>
          <a:ext cx="178816" cy="1543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5FD9DC-F90B-4F4C-98AD-F3EB2C5AA95C}">
      <dsp:nvSpPr>
        <dsp:cNvPr id="0" name=""/>
        <dsp:cNvSpPr/>
      </dsp:nvSpPr>
      <dsp:spPr>
        <a:xfrm>
          <a:off x="0" y="1687751"/>
          <a:ext cx="1532940" cy="131629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74FFA7-D9C7-43F3-B777-88B3C3B7D57B}">
      <dsp:nvSpPr>
        <dsp:cNvPr id="0" name=""/>
        <dsp:cNvSpPr/>
      </dsp:nvSpPr>
      <dsp:spPr>
        <a:xfrm>
          <a:off x="1050137" y="2829402"/>
          <a:ext cx="178816" cy="1543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565642"/>
              <a:satOff val="-787"/>
              <a:lumOff val="-3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878CAC-E828-4ECD-B050-6A48916A97C4}">
      <dsp:nvSpPr>
        <dsp:cNvPr id="0" name=""/>
        <dsp:cNvSpPr/>
      </dsp:nvSpPr>
      <dsp:spPr>
        <a:xfrm>
          <a:off x="2638348" y="1683782"/>
          <a:ext cx="1532940" cy="131629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1225558"/>
            <a:satOff val="-1705"/>
            <a:lumOff val="-654"/>
            <a:alphaOff val="0"/>
          </a:schemeClr>
        </a:solidFill>
        <a:ln w="12700" cap="flat" cmpd="sng" algn="ctr">
          <a:solidFill>
            <a:schemeClr val="accent5">
              <a:hueOff val="-1225558"/>
              <a:satOff val="-1705"/>
              <a:lumOff val="-65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1590" rIns="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700" kern="1200" dirty="0"/>
        </a:p>
      </dsp:txBody>
      <dsp:txXfrm>
        <a:off x="2638348" y="1683782"/>
        <a:ext cx="1532940" cy="1316297"/>
      </dsp:txXfrm>
    </dsp:sp>
    <dsp:sp modelId="{2E86E6CA-675F-4741-99FE-409C82A0687F}">
      <dsp:nvSpPr>
        <dsp:cNvPr id="0" name=""/>
        <dsp:cNvSpPr/>
      </dsp:nvSpPr>
      <dsp:spPr>
        <a:xfrm>
          <a:off x="3693363" y="2822456"/>
          <a:ext cx="178816" cy="1543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131284"/>
              <a:satOff val="-1574"/>
              <a:lumOff val="-60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13049B-C026-475B-A031-7BA2C5B8E70F}">
      <dsp:nvSpPr>
        <dsp:cNvPr id="0" name=""/>
        <dsp:cNvSpPr/>
      </dsp:nvSpPr>
      <dsp:spPr>
        <a:xfrm>
          <a:off x="3956710" y="2412633"/>
          <a:ext cx="1532940" cy="131629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2700" cap="flat" cmpd="sng" algn="ctr">
          <a:solidFill>
            <a:schemeClr val="accent5">
              <a:hueOff val="-1225558"/>
              <a:satOff val="-1705"/>
              <a:lumOff val="-65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4F21D5-C246-4CF1-ACAC-62143BBA4618}">
      <dsp:nvSpPr>
        <dsp:cNvPr id="0" name=""/>
        <dsp:cNvSpPr/>
      </dsp:nvSpPr>
      <dsp:spPr>
        <a:xfrm>
          <a:off x="3994099" y="2998591"/>
          <a:ext cx="178816" cy="1543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696926"/>
              <a:satOff val="-2360"/>
              <a:lumOff val="-9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1FCCC4-029E-4B40-8D19-B49A25EF8657}">
      <dsp:nvSpPr>
        <dsp:cNvPr id="0" name=""/>
        <dsp:cNvSpPr/>
      </dsp:nvSpPr>
      <dsp:spPr>
        <a:xfrm>
          <a:off x="1319174" y="960389"/>
          <a:ext cx="1532940" cy="131629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accent5">
              <a:hueOff val="-2451115"/>
              <a:satOff val="-3409"/>
              <a:lumOff val="-13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1590" rIns="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Les services rendus</a:t>
          </a:r>
          <a:endParaRPr lang="fr-FR" sz="1700" kern="1200" dirty="0"/>
        </a:p>
      </dsp:txBody>
      <dsp:txXfrm>
        <a:off x="1319174" y="960389"/>
        <a:ext cx="1532940" cy="1316297"/>
      </dsp:txXfrm>
    </dsp:sp>
    <dsp:sp modelId="{707AED02-902C-48D2-9C08-4D58B24B2C07}">
      <dsp:nvSpPr>
        <dsp:cNvPr id="0" name=""/>
        <dsp:cNvSpPr/>
      </dsp:nvSpPr>
      <dsp:spPr>
        <a:xfrm>
          <a:off x="2362809" y="978251"/>
          <a:ext cx="178816" cy="1543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262568"/>
              <a:satOff val="-3147"/>
              <a:lumOff val="-12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8860A9-CD5A-49A7-8504-46AF6837060A}">
      <dsp:nvSpPr>
        <dsp:cNvPr id="0" name=""/>
        <dsp:cNvSpPr/>
      </dsp:nvSpPr>
      <dsp:spPr>
        <a:xfrm>
          <a:off x="2638348" y="228561"/>
          <a:ext cx="1532940" cy="131629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12700" cap="flat" cmpd="sng" algn="ctr">
          <a:solidFill>
            <a:schemeClr val="accent5">
              <a:hueOff val="-2451115"/>
              <a:satOff val="-3409"/>
              <a:lumOff val="-13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4D383E-A53F-4015-9057-2D858EC55C39}">
      <dsp:nvSpPr>
        <dsp:cNvPr id="0" name=""/>
        <dsp:cNvSpPr/>
      </dsp:nvSpPr>
      <dsp:spPr>
        <a:xfrm>
          <a:off x="2681427" y="811543"/>
          <a:ext cx="178816" cy="1543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828210"/>
              <a:satOff val="-3934"/>
              <a:lumOff val="-15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0A5041-9D71-4521-9811-49C57697C9EE}">
      <dsp:nvSpPr>
        <dsp:cNvPr id="0" name=""/>
        <dsp:cNvSpPr/>
      </dsp:nvSpPr>
      <dsp:spPr>
        <a:xfrm>
          <a:off x="3956710" y="957412"/>
          <a:ext cx="1532940" cy="131629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3676673"/>
            <a:satOff val="-5114"/>
            <a:lumOff val="-1961"/>
            <a:alphaOff val="0"/>
          </a:schemeClr>
        </a:solidFill>
        <a:ln w="12700" cap="flat" cmpd="sng" algn="ctr">
          <a:solidFill>
            <a:schemeClr val="accent5">
              <a:hueOff val="-3676673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1590" rIns="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Les moments de qualité</a:t>
          </a:r>
          <a:endParaRPr lang="fr-FR" sz="1700" kern="1200" dirty="0"/>
        </a:p>
      </dsp:txBody>
      <dsp:txXfrm>
        <a:off x="3956710" y="957412"/>
        <a:ext cx="1532940" cy="1316297"/>
      </dsp:txXfrm>
    </dsp:sp>
    <dsp:sp modelId="{0341722A-C3A2-47CD-917D-6D695C566ADB}">
      <dsp:nvSpPr>
        <dsp:cNvPr id="0" name=""/>
        <dsp:cNvSpPr/>
      </dsp:nvSpPr>
      <dsp:spPr>
        <a:xfrm>
          <a:off x="5283200" y="1540890"/>
          <a:ext cx="178816" cy="1543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393852"/>
              <a:satOff val="-4721"/>
              <a:lumOff val="-181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45FA7A-25DC-43F5-A588-77AC26447D72}">
      <dsp:nvSpPr>
        <dsp:cNvPr id="0" name=""/>
        <dsp:cNvSpPr/>
      </dsp:nvSpPr>
      <dsp:spPr>
        <a:xfrm>
          <a:off x="5284530" y="1697674"/>
          <a:ext cx="1532940" cy="131629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  <a:ln w="12700" cap="flat" cmpd="sng" algn="ctr">
          <a:solidFill>
            <a:schemeClr val="accent5">
              <a:hueOff val="-3676673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CF4B40-4AFA-43D8-A912-2CDF8FADA4A9}">
      <dsp:nvSpPr>
        <dsp:cNvPr id="0" name=""/>
        <dsp:cNvSpPr/>
      </dsp:nvSpPr>
      <dsp:spPr>
        <a:xfrm>
          <a:off x="5574995" y="1720994"/>
          <a:ext cx="178816" cy="1543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959494"/>
              <a:satOff val="-5507"/>
              <a:lumOff val="-211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43B06F-8B30-48A3-911A-8752CA25B216}">
      <dsp:nvSpPr>
        <dsp:cNvPr id="0" name=""/>
        <dsp:cNvSpPr/>
      </dsp:nvSpPr>
      <dsp:spPr>
        <a:xfrm>
          <a:off x="5275884" y="242454"/>
          <a:ext cx="1532940" cy="131629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4902231"/>
            <a:satOff val="-6819"/>
            <a:lumOff val="-2615"/>
            <a:alphaOff val="0"/>
          </a:schemeClr>
        </a:solidFill>
        <a:ln w="12700" cap="flat" cmpd="sng" algn="ctr">
          <a:solidFill>
            <a:schemeClr val="accent5">
              <a:hueOff val="-4902231"/>
              <a:satOff val="-6819"/>
              <a:lumOff val="-26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1590" rIns="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700" kern="1200" dirty="0"/>
        </a:p>
      </dsp:txBody>
      <dsp:txXfrm>
        <a:off x="5275884" y="242454"/>
        <a:ext cx="1532940" cy="1316297"/>
      </dsp:txXfrm>
    </dsp:sp>
    <dsp:sp modelId="{0DE19D9F-AFDD-4733-92F3-6F32FA8E5402}">
      <dsp:nvSpPr>
        <dsp:cNvPr id="0" name=""/>
        <dsp:cNvSpPr/>
      </dsp:nvSpPr>
      <dsp:spPr>
        <a:xfrm>
          <a:off x="6602374" y="832381"/>
          <a:ext cx="178816" cy="1543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525136"/>
              <a:satOff val="-6294"/>
              <a:lumOff val="-24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4DD1D8-03B1-41A8-B4A5-90185BB77D63}">
      <dsp:nvSpPr>
        <dsp:cNvPr id="0" name=""/>
        <dsp:cNvSpPr/>
      </dsp:nvSpPr>
      <dsp:spPr>
        <a:xfrm>
          <a:off x="6595059" y="976762"/>
          <a:ext cx="1532940" cy="131629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12700" cap="flat" cmpd="sng" algn="ctr">
          <a:solidFill>
            <a:schemeClr val="accent5">
              <a:hueOff val="-4902231"/>
              <a:satOff val="-6819"/>
              <a:lumOff val="-26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016E6E-D622-40A0-A376-B1671A5669D7}">
      <dsp:nvSpPr>
        <dsp:cNvPr id="0" name=""/>
        <dsp:cNvSpPr/>
      </dsp:nvSpPr>
      <dsp:spPr>
        <a:xfrm>
          <a:off x="6900672" y="1006035"/>
          <a:ext cx="178816" cy="1543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5090778"/>
              <a:satOff val="-7081"/>
              <a:lumOff val="-27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F416B7-71E1-4393-95B5-034CE938514F}">
      <dsp:nvSpPr>
        <dsp:cNvPr id="0" name=""/>
        <dsp:cNvSpPr/>
      </dsp:nvSpPr>
      <dsp:spPr>
        <a:xfrm>
          <a:off x="6595059" y="2429502"/>
          <a:ext cx="1532940" cy="131629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6127787"/>
            <a:satOff val="-8523"/>
            <a:lumOff val="-3268"/>
            <a:alphaOff val="0"/>
          </a:schemeClr>
        </a:solidFill>
        <a:ln w="12700" cap="flat" cmpd="sng" algn="ctr">
          <a:solidFill>
            <a:schemeClr val="accent5">
              <a:hueOff val="-6127787"/>
              <a:satOff val="-8523"/>
              <a:lumOff val="-326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1590" rIns="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Les cadeaux</a:t>
          </a:r>
          <a:endParaRPr lang="fr-FR" sz="1700" kern="1200" dirty="0"/>
        </a:p>
      </dsp:txBody>
      <dsp:txXfrm>
        <a:off x="6595059" y="2429502"/>
        <a:ext cx="1532940" cy="1316297"/>
      </dsp:txXfrm>
    </dsp:sp>
    <dsp:sp modelId="{4EE9EFFF-3193-42F5-977F-CBA7B07D5AAF}">
      <dsp:nvSpPr>
        <dsp:cNvPr id="0" name=""/>
        <dsp:cNvSpPr/>
      </dsp:nvSpPr>
      <dsp:spPr>
        <a:xfrm>
          <a:off x="6899046" y="3582565"/>
          <a:ext cx="178816" cy="1543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5656420"/>
              <a:satOff val="-7868"/>
              <a:lumOff val="-301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DD95B2-92F8-406C-A2E7-E4350E93769E}">
      <dsp:nvSpPr>
        <dsp:cNvPr id="0" name=""/>
        <dsp:cNvSpPr/>
      </dsp:nvSpPr>
      <dsp:spPr>
        <a:xfrm>
          <a:off x="5275884" y="3150414"/>
          <a:ext cx="1532940" cy="131629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38000" b="-38000"/>
          </a:stretch>
        </a:blipFill>
        <a:ln w="12700" cap="flat" cmpd="sng" algn="ctr">
          <a:solidFill>
            <a:schemeClr val="accent5">
              <a:hueOff val="-6127787"/>
              <a:satOff val="-8523"/>
              <a:lumOff val="-326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C57EF9-12BF-4259-8546-2A28F183981C}">
      <dsp:nvSpPr>
        <dsp:cNvPr id="0" name=""/>
        <dsp:cNvSpPr/>
      </dsp:nvSpPr>
      <dsp:spPr>
        <a:xfrm>
          <a:off x="6614566" y="3727938"/>
          <a:ext cx="178816" cy="1543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222062"/>
              <a:satOff val="-8654"/>
              <a:lumOff val="-331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9D24E9-230C-446E-9D39-FEB29D235730}">
      <dsp:nvSpPr>
        <dsp:cNvPr id="0" name=""/>
        <dsp:cNvSpPr/>
      </dsp:nvSpPr>
      <dsp:spPr>
        <a:xfrm>
          <a:off x="2636723" y="3141980"/>
          <a:ext cx="1532940" cy="131629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7353345"/>
            <a:satOff val="-10228"/>
            <a:lumOff val="-3922"/>
            <a:alphaOff val="0"/>
          </a:schemeClr>
        </a:solidFill>
        <a:ln w="12700" cap="flat" cmpd="sng" algn="ctr">
          <a:solidFill>
            <a:schemeClr val="accent5">
              <a:hueOff val="-7353345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1590" rIns="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Les paroles valorisantes</a:t>
          </a:r>
          <a:endParaRPr lang="fr-FR" sz="1700" kern="1200" dirty="0"/>
        </a:p>
      </dsp:txBody>
      <dsp:txXfrm>
        <a:off x="2636723" y="3141980"/>
        <a:ext cx="1532940" cy="1316297"/>
      </dsp:txXfrm>
    </dsp:sp>
    <dsp:sp modelId="{FB77241A-6761-4892-98E1-70AE6EAF616A}">
      <dsp:nvSpPr>
        <dsp:cNvPr id="0" name=""/>
        <dsp:cNvSpPr/>
      </dsp:nvSpPr>
      <dsp:spPr>
        <a:xfrm>
          <a:off x="2680614" y="3725457"/>
          <a:ext cx="178816" cy="1543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87703"/>
              <a:satOff val="-9441"/>
              <a:lumOff val="-362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CB15B4-6F51-45C8-8518-416C5995D152}">
      <dsp:nvSpPr>
        <dsp:cNvPr id="0" name=""/>
        <dsp:cNvSpPr/>
      </dsp:nvSpPr>
      <dsp:spPr>
        <a:xfrm>
          <a:off x="1318361" y="3873807"/>
          <a:ext cx="1532940" cy="131629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12700" cap="flat" cmpd="sng" algn="ctr">
          <a:solidFill>
            <a:schemeClr val="accent5">
              <a:hueOff val="-7353345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E00F29-8EB5-47F0-9DD8-7AD43F76C2B2}">
      <dsp:nvSpPr>
        <dsp:cNvPr id="0" name=""/>
        <dsp:cNvSpPr/>
      </dsp:nvSpPr>
      <dsp:spPr>
        <a:xfrm>
          <a:off x="2361184" y="3892165"/>
          <a:ext cx="178816" cy="1543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5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E14D0-9290-406E-A313-8E1BBDD942C8}" type="datetimeFigureOut">
              <a:rPr lang="fr-FR" smtClean="0"/>
              <a:pPr/>
              <a:t>11/02/2018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12A9E-8D79-469E-B530-6A31168E6DD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274811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E14D0-9290-406E-A313-8E1BBDD942C8}" type="datetimeFigureOut">
              <a:rPr lang="fr-FR" smtClean="0"/>
              <a:pPr/>
              <a:t>11/02/2018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12A9E-8D79-469E-B530-6A31168E6DD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721503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E14D0-9290-406E-A313-8E1BBDD942C8}" type="datetimeFigureOut">
              <a:rPr lang="fr-FR" smtClean="0"/>
              <a:pPr/>
              <a:t>11/02/2018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12A9E-8D79-469E-B530-6A31168E6DD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528608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E14D0-9290-406E-A313-8E1BBDD942C8}" type="datetimeFigureOut">
              <a:rPr lang="fr-FR" smtClean="0"/>
              <a:pPr/>
              <a:t>11/02/2018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12A9E-8D79-469E-B530-6A31168E6DD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010632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E14D0-9290-406E-A313-8E1BBDD942C8}" type="datetimeFigureOut">
              <a:rPr lang="fr-FR" smtClean="0"/>
              <a:pPr/>
              <a:t>11/02/2018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12A9E-8D79-469E-B530-6A31168E6DD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81602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E14D0-9290-406E-A313-8E1BBDD942C8}" type="datetimeFigureOut">
              <a:rPr lang="fr-FR" smtClean="0"/>
              <a:pPr/>
              <a:t>11/02/2018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12A9E-8D79-469E-B530-6A31168E6DD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028042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E14D0-9290-406E-A313-8E1BBDD942C8}" type="datetimeFigureOut">
              <a:rPr lang="fr-FR" smtClean="0"/>
              <a:pPr/>
              <a:t>11/02/2018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12A9E-8D79-469E-B530-6A31168E6DD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5955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E14D0-9290-406E-A313-8E1BBDD942C8}" type="datetimeFigureOut">
              <a:rPr lang="fr-FR" smtClean="0"/>
              <a:pPr/>
              <a:t>11/02/2018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12A9E-8D79-469E-B530-6A31168E6DD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257723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E14D0-9290-406E-A313-8E1BBDD942C8}" type="datetimeFigureOut">
              <a:rPr lang="fr-FR" smtClean="0"/>
              <a:pPr/>
              <a:t>11/02/2018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12A9E-8D79-469E-B530-6A31168E6DD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984777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E14D0-9290-406E-A313-8E1BBDD942C8}" type="datetimeFigureOut">
              <a:rPr lang="fr-FR" smtClean="0"/>
              <a:pPr/>
              <a:t>11/02/2018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12A9E-8D79-469E-B530-6A31168E6DD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19019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E14D0-9290-406E-A313-8E1BBDD942C8}" type="datetimeFigureOut">
              <a:rPr lang="fr-FR" smtClean="0"/>
              <a:pPr/>
              <a:t>11/02/2018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12A9E-8D79-469E-B530-6A31168E6DD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443690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0E14D0-9290-406E-A313-8E1BBDD942C8}" type="datetimeFigureOut">
              <a:rPr lang="fr-FR" smtClean="0"/>
              <a:pPr/>
              <a:t>11/02/2018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12A9E-8D79-469E-B530-6A31168E6DD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574670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Layout" Target="../diagrams/layout1.xml"/><Relationship Id="rId7" Type="http://schemas.openxmlformats.org/officeDocument/2006/relationships/hyperlink" Target="http://www.google.fr/url?sa=i&amp;rct=j&amp;q=&amp;esrc=s&amp;source=images&amp;cd=&amp;cad=rja&amp;uact=8&amp;ved=0ahUKEwjNi6WSkZvZAhWFwBQKHSEgBvoQjRwIBw&amp;url=http://www.diocese-annecy.fr/services-et-pastorales/pastorales/pastorale-de-la-famille/a-chaque-etape-de-la-vie/pour-chaque-etape-de-la-vie&amp;psig=AOvVaw3yxUXFXaQYAVe42GWftXkd&amp;ust=1518344721865875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Layout" Target="../diagrams/layout3.xml"/><Relationship Id="rId7" Type="http://schemas.openxmlformats.org/officeDocument/2006/relationships/hyperlink" Target="http://www.google.fr/url?sa=i&amp;rct=j&amp;q=&amp;esrc=s&amp;source=images&amp;cd=&amp;cad=rja&amp;uact=8&amp;ved=0ahUKEwjNi6WSkZvZAhWFwBQKHSEgBvoQjRwIBw&amp;url=http://www.diocese-annecy.fr/services-et-pastorales/pastorales/pastorale-de-la-famille/a-chaque-etape-de-la-vie/pour-chaque-etape-de-la-vie&amp;psig=AOvVaw3yxUXFXaQYAVe42GWftXkd&amp;ust=1518344721865875" TargetMode="Externa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hyperlink" Target="http://www.google.fr/url?sa=i&amp;rct=j&amp;q=&amp;esrc=s&amp;source=images&amp;cd=&amp;cad=rja&amp;uact=8&amp;ved=0ahUKEwjNi6WSkZvZAhWFwBQKHSEgBvoQjRwIBw&amp;url=http://www.diocese-annecy.fr/services-et-pastorales/pastorales/pastorale-de-la-famille/a-chaque-etape-de-la-vie/pour-chaque-etape-de-la-vie&amp;psig=AOvVaw3yxUXFXaQYAVe42GWftXkd&amp;ust=1518344721865875" TargetMode="Externa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Layout" Target="../diagrams/layout4.xml"/><Relationship Id="rId7" Type="http://schemas.openxmlformats.org/officeDocument/2006/relationships/hyperlink" Target="http://www.google.fr/url?sa=i&amp;rct=j&amp;q=&amp;esrc=s&amp;source=images&amp;cd=&amp;cad=rja&amp;uact=8&amp;ved=0ahUKEwjNi6WSkZvZAhWFwBQKHSEgBvoQjRwIBw&amp;url=http://www.diocese-annecy.fr/services-et-pastorales/pastorales/pastorale-de-la-famille/a-chaque-etape-de-la-vie/pour-chaque-etape-de-la-vie&amp;psig=AOvVaw3yxUXFXaQYAVe42GWftXkd&amp;ust=1518344721865875" TargetMode="Externa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Layout" Target="../diagrams/layout5.xml"/><Relationship Id="rId7" Type="http://schemas.openxmlformats.org/officeDocument/2006/relationships/hyperlink" Target="http://www.google.fr/url?sa=i&amp;rct=j&amp;q=&amp;esrc=s&amp;source=images&amp;cd=&amp;cad=rja&amp;uact=8&amp;ved=0ahUKEwjNi6WSkZvZAhWFwBQKHSEgBvoQjRwIBw&amp;url=http://www.diocese-annecy.fr/services-et-pastorales/pastorales/pastorale-de-la-famille/a-chaque-etape-de-la-vie/pour-chaque-etape-de-la-vie&amp;psig=AOvVaw3yxUXFXaQYAVe42GWftXkd&amp;ust=1518344721865875" TargetMode="Externa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hyperlink" Target="http://www.google.fr/url?sa=i&amp;rct=j&amp;q=&amp;esrc=s&amp;source=images&amp;cd=&amp;cad=rja&amp;uact=8&amp;ved=0ahUKEwjNi6WSkZvZAhWFwBQKHSEgBvoQjRwIBw&amp;url=http://www.diocese-annecy.fr/services-et-pastorales/pastorales/pastorale-de-la-famille/a-chaque-etape-de-la-vie/pour-chaque-etape-de-la-vie&amp;psig=AOvVaw3yxUXFXaQYAVe42GWftXkd&amp;ust=1518344721865875" TargetMode="Externa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Layout" Target="../diagrams/layout6.xml"/><Relationship Id="rId7" Type="http://schemas.openxmlformats.org/officeDocument/2006/relationships/hyperlink" Target="http://www.google.fr/url?sa=i&amp;rct=j&amp;q=&amp;esrc=s&amp;source=images&amp;cd=&amp;cad=rja&amp;uact=8&amp;ved=0ahUKEwjNi6WSkZvZAhWFwBQKHSEgBvoQjRwIBw&amp;url=http://www.diocese-annecy.fr/services-et-pastorales/pastorales/pastorale-de-la-famille/a-chaque-etape-de-la-vie/pour-chaque-etape-de-la-vie&amp;psig=AOvVaw3yxUXFXaQYAVe42GWftXkd&amp;ust=1518344721865875" TargetMode="Externa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Layout" Target="../diagrams/layout7.xml"/><Relationship Id="rId7" Type="http://schemas.openxmlformats.org/officeDocument/2006/relationships/hyperlink" Target="http://www.google.fr/url?sa=i&amp;rct=j&amp;q=&amp;esrc=s&amp;source=images&amp;cd=&amp;cad=rja&amp;uact=8&amp;ved=0ahUKEwjNi6WSkZvZAhWFwBQKHSEgBvoQjRwIBw&amp;url=http://www.diocese-annecy.fr/services-et-pastorales/pastorales/pastorale-de-la-famille/a-chaque-etape-de-la-vie/pour-chaque-etape-de-la-vie&amp;psig=AOvVaw3yxUXFXaQYAVe42GWftXkd&amp;ust=1518344721865875" TargetMode="Externa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hyperlink" Target="http://www.google.fr/url?sa=i&amp;rct=j&amp;q=&amp;esrc=s&amp;source=images&amp;cd=&amp;cad=rja&amp;uact=8&amp;ved=0ahUKEwjNi6WSkZvZAhWFwBQKHSEgBvoQjRwIBw&amp;url=http://www.diocese-annecy.fr/services-et-pastorales/pastorales/pastorale-de-la-famille/a-chaque-etape-de-la-vie/pour-chaque-etape-de-la-vie&amp;psig=AOvVaw3yxUXFXaQYAVe42GWftXkd&amp;ust=1518344721865875" TargetMode="Externa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Layout" Target="../diagrams/layout8.xml"/><Relationship Id="rId7" Type="http://schemas.openxmlformats.org/officeDocument/2006/relationships/hyperlink" Target="http://www.google.fr/url?sa=i&amp;rct=j&amp;q=&amp;esrc=s&amp;source=images&amp;cd=&amp;cad=rja&amp;uact=8&amp;ved=0ahUKEwjNi6WSkZvZAhWFwBQKHSEgBvoQjRwIBw&amp;url=http://www.diocese-annecy.fr/services-et-pastorales/pastorales/pastorale-de-la-famille/a-chaque-etape-de-la-vie/pour-chaque-etape-de-la-vie&amp;psig=AOvVaw3yxUXFXaQYAVe42GWftXkd&amp;ust=1518344721865875" TargetMode="Externa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Layout" Target="../diagrams/layout9.xml"/><Relationship Id="rId7" Type="http://schemas.openxmlformats.org/officeDocument/2006/relationships/hyperlink" Target="http://www.google.fr/url?sa=i&amp;rct=j&amp;q=&amp;esrc=s&amp;source=images&amp;cd=&amp;cad=rja&amp;uact=8&amp;ved=0ahUKEwjNi6WSkZvZAhWFwBQKHSEgBvoQjRwIBw&amp;url=http://www.diocese-annecy.fr/services-et-pastorales/pastorales/pastorale-de-la-famille/a-chaque-etape-de-la-vie/pour-chaque-etape-de-la-vie&amp;psig=AOvVaw3yxUXFXaQYAVe42GWftXkd&amp;ust=1518344721865875" TargetMode="Externa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fr/url?sa=i&amp;rct=j&amp;q=&amp;esrc=s&amp;source=images&amp;cd=&amp;cad=rja&amp;uact=8&amp;ved=0ahUKEwjNi6WSkZvZAhWFwBQKHSEgBvoQjRwIBw&amp;url=http://www.diocese-annecy.fr/services-et-pastorales/pastorales/pastorale-de-la-famille/a-chaque-etape-de-la-vie/pour-chaque-etape-de-la-vie&amp;psig=AOvVaw3yxUXFXaQYAVe42GWftXkd&amp;ust=1518344721865875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hyperlink" Target="http://www.google.fr/url?sa=i&amp;rct=j&amp;q=&amp;esrc=s&amp;source=images&amp;cd=&amp;cad=rja&amp;uact=8&amp;ved=0ahUKEwi76rTpsJ7ZAhULuRQKHei5BmgQjRwIBw&amp;url=http%3A%2F%2Fpsychomediamagazine.fr%2F2016%2F10%2F08%2Flimportance-de-la-communication-dans-un-couple%2F&amp;psig=AOvVaw1_VnbPWM8nM40oSZG3tYeO&amp;ust=1518456325206952" TargetMode="Externa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fr/url?sa=i&amp;rct=j&amp;q=&amp;esrc=s&amp;source=images&amp;cd=&amp;cad=rja&amp;uact=8&amp;ved=0ahUKEwjNi6WSkZvZAhWFwBQKHSEgBvoQjRwIBw&amp;url=http://www.diocese-annecy.fr/services-et-pastorales/pastorales/pastorale-de-la-famille/a-chaque-etape-de-la-vie/pour-chaque-etape-de-la-vie&amp;psig=AOvVaw3yxUXFXaQYAVe42GWftXkd&amp;ust=1518344721865875" TargetMode="External"/><Relationship Id="rId3" Type="http://schemas.openxmlformats.org/officeDocument/2006/relationships/image" Target="../media/image26.png"/><Relationship Id="rId7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8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Layout" Target="../diagrams/layout10.xml"/><Relationship Id="rId7" Type="http://schemas.openxmlformats.org/officeDocument/2006/relationships/hyperlink" Target="http://www.google.fr/url?sa=i&amp;rct=j&amp;q=&amp;esrc=s&amp;source=images&amp;cd=&amp;cad=rja&amp;uact=8&amp;ved=0ahUKEwjNi6WSkZvZAhWFwBQKHSEgBvoQjRwIBw&amp;url=http://www.diocese-annecy.fr/services-et-pastorales/pastorales/pastorale-de-la-famille/a-chaque-etape-de-la-vie/pour-chaque-etape-de-la-vie&amp;psig=AOvVaw3yxUXFXaQYAVe42GWftXkd&amp;ust=1518344721865875" TargetMode="Externa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Layout" Target="../diagrams/layout11.xml"/><Relationship Id="rId7" Type="http://schemas.openxmlformats.org/officeDocument/2006/relationships/hyperlink" Target="http://www.google.fr/url?sa=i&amp;rct=j&amp;q=&amp;esrc=s&amp;source=images&amp;cd=&amp;cad=rja&amp;uact=8&amp;ved=0ahUKEwjNi6WSkZvZAhWFwBQKHSEgBvoQjRwIBw&amp;url=http://www.diocese-annecy.fr/services-et-pastorales/pastorales/pastorale-de-la-famille/a-chaque-etape-de-la-vie/pour-chaque-etape-de-la-vie&amp;psig=AOvVaw3yxUXFXaQYAVe42GWftXkd&amp;ust=1518344721865875" TargetMode="Externa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1.jpeg"/><Relationship Id="rId7" Type="http://schemas.openxmlformats.org/officeDocument/2006/relationships/hyperlink" Target="http://www.google.fr/url?sa=i&amp;rct=j&amp;q=&amp;esrc=s&amp;source=images&amp;cd=&amp;cad=rja&amp;uact=8&amp;ved=0ahUKEwjNi6WSkZvZAhWFwBQKHSEgBvoQjRwIBw&amp;url=http://www.diocese-annecy.fr/services-et-pastorales/pastorales/pastorale-de-la-famille/a-chaque-etape-de-la-vie/pour-chaque-etape-de-la-vie&amp;psig=AOvVaw3yxUXFXaQYAVe42GWftXkd&amp;ust=1518344721865875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4.jpeg"/><Relationship Id="rId4" Type="http://schemas.openxmlformats.org/officeDocument/2006/relationships/image" Target="../media/image32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Layout" Target="../diagrams/layout12.xml"/><Relationship Id="rId7" Type="http://schemas.openxmlformats.org/officeDocument/2006/relationships/hyperlink" Target="http://www.google.fr/url?sa=i&amp;rct=j&amp;q=&amp;esrc=s&amp;source=images&amp;cd=&amp;cad=rja&amp;uact=8&amp;ved=0ahUKEwjNi6WSkZvZAhWFwBQKHSEgBvoQjRwIBw&amp;url=http://www.diocese-annecy.fr/services-et-pastorales/pastorales/pastorale-de-la-famille/a-chaque-etape-de-la-vie/pour-chaque-etape-de-la-vie&amp;psig=AOvVaw3yxUXFXaQYAVe42GWftXkd&amp;ust=1518344721865875" TargetMode="Externa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fr/url?sa=i&amp;rct=j&amp;q=&amp;esrc=s&amp;source=images&amp;cd=&amp;cad=rja&amp;uact=8&amp;ved=0ahUKEwjNi6WSkZvZAhWFwBQKHSEgBvoQjRwIBw&amp;url=http://www.diocese-annecy.fr/services-et-pastorales/pastorales/pastorale-de-la-famille/a-chaque-etape-de-la-vie/pour-chaque-etape-de-la-vie&amp;psig=AOvVaw3yxUXFXaQYAVe42GWftXkd&amp;ust=1518344721865875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www.google.fr/url?sa=i&amp;rct=j&amp;q=&amp;esrc=s&amp;source=images&amp;cd=&amp;cad=rja&amp;uact=8&amp;ved=0ahUKEwj85_HZrp7ZAhXDwxQKHQeKBuoQjRwIBw&amp;url=http%3A%2F%2Fnous-marier-en-forez.eklablog.com%2Fbenediction-nuptiale-c25365914&amp;psig=AOvVaw0mqj7TAvcZb-9vjCg7arhg&amp;ust=1518455763232896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8.jpeg"/><Relationship Id="rId4" Type="http://schemas.openxmlformats.org/officeDocument/2006/relationships/hyperlink" Target="http://www.google.fr/url?sa=i&amp;rct=j&amp;q=&amp;esrc=s&amp;source=images&amp;cd=&amp;cad=rja&amp;uact=8&amp;ved=0ahUKEwjNi6WSkZvZAhWFwBQKHSEgBvoQjRwIBw&amp;url=http://www.diocese-annecy.fr/services-et-pastorales/pastorales/pastorale-de-la-famille/a-chaque-etape-de-la-vie/pour-chaque-etape-de-la-vie&amp;psig=AOvVaw3yxUXFXaQYAVe42GWftXkd&amp;ust=1518344721865875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fr/url?sa=i&amp;rct=j&amp;q=&amp;esrc=s&amp;source=images&amp;cd=&amp;cad=rja&amp;uact=8&amp;ved=0ahUKEwjNi6WSkZvZAhWFwBQKHSEgBvoQjRwIBw&amp;url=http://www.diocese-annecy.fr/services-et-pastorales/pastorales/pastorale-de-la-famille/a-chaque-etape-de-la-vie/pour-chaque-etape-de-la-vie&amp;psig=AOvVaw3yxUXFXaQYAVe42GWftXkd&amp;ust=1518344721865875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40.jpeg"/><Relationship Id="rId2" Type="http://schemas.openxmlformats.org/officeDocument/2006/relationships/hyperlink" Target="http://www.google.fr/url?sa=i&amp;rct=j&amp;q=&amp;esrc=s&amp;source=images&amp;cd=&amp;cad=rja&amp;uact=8&amp;ved=0ahUKEwjNi6WSkZvZAhWFwBQKHSEgBvoQjRwIBw&amp;url=http://www.diocese-annecy.fr/services-et-pastorales/pastorales/pastorale-de-la-famille/a-chaque-etape-de-la-vie/pour-chaque-etape-de-la-vie&amp;psig=AOvVaw3yxUXFXaQYAVe42GWftXkd&amp;ust=1518344721865875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fr/url?sa=i&amp;rct=j&amp;q=&amp;esrc=s&amp;source=images&amp;cd=&amp;cad=rja&amp;uact=8&amp;ved=0ahUKEwjL-v_Bq57ZAhWGwxQKHfVsDjkQjRwIBw&amp;url=http%3A%2F%2Fwww.lemondedetheo.fr%2FA-71820-cadeaux-de-dieu-boite-de-18-jeux-editions-crer.aspx&amp;psig=AOvVaw1gpNv5sa7YNn19ojn6ae1j&amp;ust=1518454853727382" TargetMode="External"/><Relationship Id="rId5" Type="http://schemas.openxmlformats.org/officeDocument/2006/relationships/hyperlink" Target="https://www.google.fr/url?sa=i&amp;rct=j&amp;q=&amp;esrc=s&amp;source=images&amp;cd=&amp;cad=rja&amp;uact=8&amp;ved=0ahUKEwi68besqp7ZAhVHXhQKHU7SDT8QjRwIBw&amp;url=https%3A%2F%2Fpersonaltao.com%2Ftaoism%2Fwhat-is-grace%2F&amp;psig=AOvVaw2VtL3j_-4GQdtlwRJNJFR1&amp;ust=1518454590088851" TargetMode="External"/><Relationship Id="rId4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fr/url?sa=i&amp;rct=j&amp;q=&amp;esrc=s&amp;source=images&amp;cd=&amp;cad=rja&amp;uact=8&amp;ved=0ahUKEwjNi6WSkZvZAhWFwBQKHSEgBvoQjRwIBw&amp;url=http://www.diocese-annecy.fr/services-et-pastorales/pastorales/pastorale-de-la-famille/a-chaque-etape-de-la-vie/pour-chaque-etape-de-la-vie&amp;psig=AOvVaw3yxUXFXaQYAVe42GWftXkd&amp;ust=1518344721865875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hyperlink" Target="http://www.google.fr/url?sa=i&amp;rct=j&amp;q=&amp;esrc=s&amp;source=images&amp;cd=&amp;cad=rja&amp;uact=8&amp;ved=0ahUKEwjS0Jvdq57ZAhVM1xQKHXKvAw0QjRwIBw&amp;url=http%3A%2F%2Fcroire.la-croix.com%2FDefinitions%2FLexique%2FCharite&amp;psig=AOvVaw15dLVCw2EOVZePu2cPntMf&amp;ust=1518454965556952" TargetMode="External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fr/url?sa=i&amp;rct=j&amp;q=&amp;esrc=s&amp;source=images&amp;cd=&amp;cad=rja&amp;uact=8&amp;ved=0ahUKEwjNi6WSkZvZAhWFwBQKHSEgBvoQjRwIBw&amp;url=http://www.diocese-annecy.fr/services-et-pastorales/pastorales/pastorale-de-la-famille/a-chaque-etape-de-la-vie/pour-chaque-etape-de-la-vie&amp;psig=AOvVaw3yxUXFXaQYAVe42GWftXkd&amp;ust=1518344721865875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hyperlink" Target="https://www.google.fr/url?sa=i&amp;rct=j&amp;q=&amp;esrc=s&amp;source=images&amp;cd=&amp;cad=rja&amp;uact=8&amp;ved=0ahUKEwjspoSOsZ7ZAhXHwxQKHcQ4Db8QjRwIBw&amp;url=https%3A%2F%2Fwww.allodocteurs.fr%2Fblogs%2F100-psycho-sexo%2Fcouple-comment-bien-communiquer_1075.html&amp;psig=AOvVaw1_VnbPWM8nM40oSZG3tYeO&amp;ust=1518456325206952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fr/url?sa=i&amp;rct=j&amp;q=&amp;esrc=s&amp;source=images&amp;cd=&amp;cad=rja&amp;uact=8&amp;ved=0ahUKEwjNi6WSkZvZAhWFwBQKHSEgBvoQjRwIBw&amp;url=http://www.diocese-annecy.fr/services-et-pastorales/pastorales/pastorale-de-la-famille/a-chaque-etape-de-la-vie/pour-chaque-etape-de-la-vie&amp;psig=AOvVaw3yxUXFXaQYAVe42GWftXkd&amp;ust=1518344721865875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hyperlink" Target="https://www.google.fr/url?sa=i&amp;rct=j&amp;q=&amp;esrc=s&amp;source=images&amp;cd=&amp;cad=rja&amp;uact=8&amp;ved=0ahUKEwiZjfOyrJ7ZAhWJuRQKHSABDCoQjRwIBw&amp;url=https%3A%2F%2Fwww.parlerdamour.fr%2Fgerer-la-maladie-dans-le-couple%2F&amp;psig=AOvVaw1V-AMApNvLOAMCaEcUM3Jd&amp;ust=1518455103030165" TargetMode="External"/><Relationship Id="rId4" Type="http://schemas.openxmlformats.org/officeDocument/2006/relationships/image" Target="../media/image4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openxmlformats.org/officeDocument/2006/relationships/image" Target="../media/image45.pn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diagramLayout" Target="../diagrams/layout18.xml"/><Relationship Id="rId7" Type="http://schemas.openxmlformats.org/officeDocument/2006/relationships/hyperlink" Target="http://www.google.fr/url?sa=i&amp;rct=j&amp;q=&amp;esrc=s&amp;source=images&amp;cd=&amp;cad=rja&amp;uact=8&amp;ved=0ahUKEwjylIiFrp7ZAhUSGhQKHfrpDs4QjRwIBw&amp;url=http%3A%2F%2Fjoliscoeurs.centerblog.net%2Frub-COEUR-ORIGINAL.html&amp;psig=AOvVaw03ZTVS-5up_nL2QI9NyfHJ&amp;ust=1518455578647548" TargetMode="Externa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fr/url?sa=i&amp;rct=j&amp;q=&amp;esrc=s&amp;source=images&amp;cd=&amp;cad=rja&amp;uact=8&amp;ved=0ahUKEwjNi6WSkZvZAhWFwBQKHSEgBvoQjRwIBw&amp;url=http://www.diocese-annecy.fr/services-et-pastorales/pastorales/pastorale-de-la-famille/a-chaque-etape-de-la-vie/pour-chaque-etape-de-la-vie&amp;psig=AOvVaw3yxUXFXaQYAVe42GWftXkd&amp;ust=1518344721865875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hyperlink" Target="http://www.pratico-pratiques.com/sante-et-famille/psycho/adulte/decrypter-le-langage-des-hommes/" TargetMode="Externa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8.jpeg"/><Relationship Id="rId7" Type="http://schemas.openxmlformats.org/officeDocument/2006/relationships/hyperlink" Target="https://www.google.fr/url?sa=i&amp;rct=j&amp;q=&amp;esrc=s&amp;source=images&amp;cd=&amp;cad=rja&amp;uact=8&amp;ved=0ahUKEwjp7cmVsJ7ZAhUKXBQKHcxmBncQjRwIBw&amp;url=https%3A%2F%2Foutoftheboxscience.com%2Fthe-mind%2Flearning%2Fforeign-language-learning-age-easiest%2F&amp;psig=AOvVaw3t4cHnsUg51bttjGGimwBN&amp;ust=1518456152880281" TargetMode="External"/><Relationship Id="rId2" Type="http://schemas.openxmlformats.org/officeDocument/2006/relationships/hyperlink" Target="http://www.google.fr/url?sa=i&amp;rct=j&amp;q=&amp;esrc=s&amp;source=images&amp;cd=&amp;cad=rja&amp;uact=8&amp;ved=0ahUKEwjNi6WSkZvZAhWFwBQKHSEgBvoQjRwIBw&amp;url=http://www.diocese-annecy.fr/services-et-pastorales/pastorales/pastorale-de-la-famille/a-chaque-etape-de-la-vie/pour-chaque-etape-de-la-vie&amp;psig=AOvVaw3yxUXFXaQYAVe42GWftXkd&amp;ust=1518344721865875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hyperlink" Target="https://www.google.fr/url?sa=i&amp;rct=j&amp;q=&amp;esrc=s&amp;source=images&amp;cd=&amp;cad=rja&amp;uact=8&amp;ved=0ahUKEwjp7cmVsJ7ZAhUKXBQKHcxmBncQjRwIBw&amp;url=https%3A%2F%2Farlap.hypotheses.org%2Ftag%2Fbilinguisme&amp;psig=AOvVaw3t4cHnsUg51bttjGGimwBN&amp;ust=1518456152880281" TargetMode="Externa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fr/url?sa=i&amp;rct=j&amp;q=&amp;esrc=s&amp;source=images&amp;cd=&amp;cad=rja&amp;uact=8&amp;ved=0ahUKEwjNi6WSkZvZAhWFwBQKHSEgBvoQjRwIBw&amp;url=http://www.diocese-annecy.fr/services-et-pastorales/pastorales/pastorale-de-la-famille/a-chaque-etape-de-la-vie/pour-chaque-etape-de-la-vie&amp;psig=AOvVaw3yxUXFXaQYAVe42GWftXkd&amp;ust=1518344721865875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hyperlink" Target="https://www.google.fr/url?sa=i&amp;rct=j&amp;q=&amp;esrc=s&amp;source=images&amp;cd=&amp;cad=rja&amp;uact=8&amp;ved=0ahUKEwj0n8aVr57ZAhUBjxQKHTmtC7kQjRwIBw&amp;url=https%3A%2F%2Flivre.fnac.com%2Fa8036776%2FGary-Chapman-Au-coeur-des-5-langages-de-l-amour&amp;psig=AOvVaw3WjmhizWtGbO27xspP_A7x&amp;ust=1518455887272771" TargetMode="Externa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fr/url?sa=i&amp;rct=j&amp;q=&amp;esrc=s&amp;source=images&amp;cd=&amp;cad=rja&amp;uact=8&amp;ved=0ahUKEwjNi6WSkZvZAhWFwBQKHSEgBvoQjRwIBw&amp;url=http://www.diocese-annecy.fr/services-et-pastorales/pastorales/pastorale-de-la-famille/a-chaque-etape-de-la-vie/pour-chaque-etape-de-la-vie&amp;psig=AOvVaw3yxUXFXaQYAVe42GWftXkd&amp;ust=1518344721865875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fr/url?sa=i&amp;rct=j&amp;q=&amp;esrc=s&amp;source=images&amp;cd=&amp;cad=rja&amp;uact=8&amp;ved=0ahUKEwjNi6WSkZvZAhWFwBQKHSEgBvoQjRwIBw&amp;url=http://www.diocese-annecy.fr/services-et-pastorales/pastorales/pastorale-de-la-famille/a-chaque-etape-de-la-vie/pour-chaque-etape-de-la-vie&amp;psig=AOvVaw3yxUXFXaQYAVe42GWftXkd&amp;ust=1518344721865875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Layout" Target="../diagrams/layout2.xml"/><Relationship Id="rId7" Type="http://schemas.openxmlformats.org/officeDocument/2006/relationships/hyperlink" Target="http://www.google.fr/url?sa=i&amp;rct=j&amp;q=&amp;esrc=s&amp;source=images&amp;cd=&amp;cad=rja&amp;uact=8&amp;ved=0ahUKEwjNi6WSkZvZAhWFwBQKHSEgBvoQjRwIBw&amp;url=http://www.diocese-annecy.fr/services-et-pastorales/pastorales/pastorale-de-la-famille/a-chaque-etape-de-la-vie/pour-chaque-etape-de-la-vie&amp;psig=AOvVaw3yxUXFXaQYAVe42GWftXkd&amp;ust=1518344721865875" TargetMode="Externa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e 1"/>
          <p:cNvGraphicFramePr/>
          <p:nvPr>
            <p:extLst>
              <p:ext uri="{D42A27DB-BD31-4B8C-83A1-F6EECF244321}">
                <p14:modId xmlns="" xmlns:p14="http://schemas.microsoft.com/office/powerpoint/2010/main" val="504128577"/>
              </p:ext>
            </p:extLst>
          </p:nvPr>
        </p:nvGraphicFramePr>
        <p:xfrm>
          <a:off x="2018937" y="112461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2256010" y="268822"/>
            <a:ext cx="75150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Cinq langages de l’amour</a:t>
            </a:r>
            <a:endParaRPr lang="fr-FR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Résultat de recherche d'images pour &quot;logo centre preparation mariage&quot;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5571850"/>
            <a:ext cx="1679509" cy="12861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104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e 1"/>
          <p:cNvGraphicFramePr/>
          <p:nvPr>
            <p:extLst>
              <p:ext uri="{D42A27DB-BD31-4B8C-83A1-F6EECF244321}">
                <p14:modId xmlns="" xmlns:p14="http://schemas.microsoft.com/office/powerpoint/2010/main" val="504128577"/>
              </p:ext>
            </p:extLst>
          </p:nvPr>
        </p:nvGraphicFramePr>
        <p:xfrm>
          <a:off x="2018937" y="112461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2256010" y="268822"/>
            <a:ext cx="75150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Cinq langages de l’amour</a:t>
            </a:r>
            <a:endParaRPr lang="fr-FR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Résultat de recherche d'images pour &quot;logo centre preparation mariage&quot;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5571850"/>
            <a:ext cx="1679509" cy="12861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104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348507" y="307090"/>
            <a:ext cx="50871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paroles valorisantes</a:t>
            </a:r>
            <a:endParaRPr lang="fr-FR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077" y="4774002"/>
            <a:ext cx="2705100" cy="168592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552" y="3338994"/>
            <a:ext cx="2124075" cy="215265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802" y="1981573"/>
            <a:ext cx="2619375" cy="1743075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416676" y="902898"/>
            <a:ext cx="9878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Prononcer des paroles qui font du bien, des compliments, des mots d’appréciations !</a:t>
            </a:r>
            <a:endParaRPr lang="fr-FR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524451" y="3482086"/>
            <a:ext cx="59500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paroles d’encouragement</a:t>
            </a:r>
          </a:p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Encourager c’est insuffler du courage !</a:t>
            </a:r>
          </a:p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Cela aide à prendre des initiatives positives. Mais avant d’encourager, nous devons d’abord découvrir ce qui compte pour lui !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416676" y="2041920"/>
            <a:ext cx="59500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paroles aimables</a:t>
            </a:r>
          </a:p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L’amour est aimable, alors si nous voulons communiquer notre amour verbalement, nous devons employer des mots et un ton aimable.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950679" y="5588389"/>
            <a:ext cx="5950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paroles humbles</a:t>
            </a:r>
          </a:p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L’amour formule des requêtes et non des exigences …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" descr="Résultat de recherche d'images pour &quot;logo centre preparation mariage&quot;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571850"/>
            <a:ext cx="1679509" cy="12861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611639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e 1"/>
          <p:cNvGraphicFramePr/>
          <p:nvPr>
            <p:extLst>
              <p:ext uri="{D42A27DB-BD31-4B8C-83A1-F6EECF244321}">
                <p14:modId xmlns="" xmlns:p14="http://schemas.microsoft.com/office/powerpoint/2010/main" val="504128577"/>
              </p:ext>
            </p:extLst>
          </p:nvPr>
        </p:nvGraphicFramePr>
        <p:xfrm>
          <a:off x="2018937" y="112461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2256010" y="268822"/>
            <a:ext cx="75150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Cinq langages de l’amour</a:t>
            </a:r>
            <a:endParaRPr lang="fr-FR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Résultat de recherche d'images pour &quot;logo centre preparation mariage&quot;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5571850"/>
            <a:ext cx="1679509" cy="12861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104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e 1"/>
          <p:cNvGraphicFramePr/>
          <p:nvPr>
            <p:extLst>
              <p:ext uri="{D42A27DB-BD31-4B8C-83A1-F6EECF244321}">
                <p14:modId xmlns="" xmlns:p14="http://schemas.microsoft.com/office/powerpoint/2010/main" val="504128577"/>
              </p:ext>
            </p:extLst>
          </p:nvPr>
        </p:nvGraphicFramePr>
        <p:xfrm>
          <a:off x="2018937" y="112461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2256010" y="268822"/>
            <a:ext cx="75150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Cinq langages de l’amour</a:t>
            </a:r>
            <a:endParaRPr lang="fr-FR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Résultat de recherche d'images pour &quot;logo centre preparation mariage&quot;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5571850"/>
            <a:ext cx="1679509" cy="12861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104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348507" y="307090"/>
            <a:ext cx="50871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moments de qualité</a:t>
            </a:r>
            <a:endParaRPr lang="fr-FR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923505" y="902898"/>
            <a:ext cx="6310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Accorder à l’autre une attention totale et sans partage !</a:t>
            </a:r>
            <a:endParaRPr lang="fr-FR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524451" y="3482086"/>
            <a:ext cx="59500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un dialogue de qualité</a:t>
            </a:r>
          </a:p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Maintenez le contact visuel avec votre conjoint quand il vous parle. </a:t>
            </a:r>
          </a:p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Ne faites rien d’autre en écoutant votre conjoint. </a:t>
            </a:r>
          </a:p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Ne l’interrompez pas.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73487" y="1487923"/>
            <a:ext cx="59500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Etre ensemble</a:t>
            </a:r>
          </a:p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On ne parle pas de proximité, mais d’être accordés, sur la même longueur d’onde. Entreprendre une activité ensemble, en accordant de l’attention à son conjoint. Pratiquer des activités qui plaisent à tous les deux et encouragent le dialogue.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950679" y="5588389"/>
            <a:ext cx="59500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une activité de qualité</a:t>
            </a:r>
          </a:p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Je me sens le mieux aimé de mon mari/ma femme lorsque nous …. ?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87" y="3457942"/>
            <a:ext cx="3015467" cy="1989821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457" r="9164" b="7255"/>
          <a:stretch/>
        </p:blipFill>
        <p:spPr>
          <a:xfrm>
            <a:off x="8551370" y="4181242"/>
            <a:ext cx="3243466" cy="2533042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691" t="4280" r="3730" b="3557"/>
          <a:stretch/>
        </p:blipFill>
        <p:spPr>
          <a:xfrm>
            <a:off x="7315200" y="1410789"/>
            <a:ext cx="2886891" cy="1933302"/>
          </a:xfrm>
          <a:prstGeom prst="rect">
            <a:avLst/>
          </a:prstGeom>
        </p:spPr>
      </p:pic>
      <p:pic>
        <p:nvPicPr>
          <p:cNvPr id="12" name="Picture 2" descr="Résultat de recherche d'images pour &quot;logo centre preparation mariage&quot;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571850"/>
            <a:ext cx="1679509" cy="12861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907747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e 1"/>
          <p:cNvGraphicFramePr/>
          <p:nvPr>
            <p:extLst>
              <p:ext uri="{D42A27DB-BD31-4B8C-83A1-F6EECF244321}">
                <p14:modId xmlns="" xmlns:p14="http://schemas.microsoft.com/office/powerpoint/2010/main" val="504128577"/>
              </p:ext>
            </p:extLst>
          </p:nvPr>
        </p:nvGraphicFramePr>
        <p:xfrm>
          <a:off x="2018937" y="112461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2256010" y="268822"/>
            <a:ext cx="75150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Cinq langages de l’amour</a:t>
            </a:r>
            <a:endParaRPr lang="fr-FR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Résultat de recherche d'images pour &quot;logo centre preparation mariage&quot;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5571850"/>
            <a:ext cx="1679509" cy="12861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104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e 1"/>
          <p:cNvGraphicFramePr/>
          <p:nvPr>
            <p:extLst>
              <p:ext uri="{D42A27DB-BD31-4B8C-83A1-F6EECF244321}">
                <p14:modId xmlns="" xmlns:p14="http://schemas.microsoft.com/office/powerpoint/2010/main" val="504128577"/>
              </p:ext>
            </p:extLst>
          </p:nvPr>
        </p:nvGraphicFramePr>
        <p:xfrm>
          <a:off x="2018937" y="112461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2256010" y="268822"/>
            <a:ext cx="75150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Cinq langages de l’amour</a:t>
            </a:r>
            <a:endParaRPr lang="fr-FR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Résultat de recherche d'images pour &quot;logo centre preparation mariage&quot;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5571850"/>
            <a:ext cx="1679509" cy="12861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104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520484" y="318123"/>
            <a:ext cx="26659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cadeaux</a:t>
            </a:r>
            <a:endParaRPr lang="fr-FR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08338" y="902898"/>
            <a:ext cx="110864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cadeau est quelque chose que l’on peut tenir dans sa main en se disant: </a:t>
            </a:r>
          </a:p>
          <a:p>
            <a:pPr algn="ctr"/>
            <a:r>
              <a:rPr lang="fr-FR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 regarde, il a pensé à moi ! »</a:t>
            </a:r>
            <a:endParaRPr lang="fr-FR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853306" y="2066090"/>
            <a:ext cx="4241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concept du don est-il universel ?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046172" y="2045008"/>
            <a:ext cx="61402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Quelle que soit la culture (Esquimaux, aborigènes, Mayas, Aztèques, …), le cadeau fait partie intégrante de la conception du mariage et de l’amour.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046172" y="5006542"/>
            <a:ext cx="77758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Il faut penser à la personne en question pour lui offrir un présent.</a:t>
            </a:r>
          </a:p>
          <a:p>
            <a:r>
              <a:rPr lang="fr-FR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cadeau n’en est que le symbole !</a:t>
            </a:r>
          </a:p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Son prix n’a aucune importance, ce qui compte c’est qu’on ait pensé à vous et ce geste est l’expression de l’amour. C’est le symbole visible de l’amour (échange des alliances)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118" y="3115902"/>
            <a:ext cx="2771293" cy="174307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302" y="3115902"/>
            <a:ext cx="2619375" cy="174307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840" y="2597142"/>
            <a:ext cx="2586441" cy="3886728"/>
          </a:xfrm>
          <a:prstGeom prst="rect">
            <a:avLst/>
          </a:prstGeom>
        </p:spPr>
      </p:pic>
      <p:pic>
        <p:nvPicPr>
          <p:cNvPr id="13" name="Picture 2" descr="Résultat de recherche d'images pour &quot;logo centre preparation mariage&quot;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1679509" cy="12861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83426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e 1"/>
          <p:cNvGraphicFramePr/>
          <p:nvPr>
            <p:extLst>
              <p:ext uri="{D42A27DB-BD31-4B8C-83A1-F6EECF244321}">
                <p14:modId xmlns="" xmlns:p14="http://schemas.microsoft.com/office/powerpoint/2010/main" val="504128577"/>
              </p:ext>
            </p:extLst>
          </p:nvPr>
        </p:nvGraphicFramePr>
        <p:xfrm>
          <a:off x="2018937" y="112461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2256010" y="268822"/>
            <a:ext cx="75150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Cinq langages de l’amour</a:t>
            </a:r>
            <a:endParaRPr lang="fr-FR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Résultat de recherche d'images pour &quot;logo centre preparation mariage&quot;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5571850"/>
            <a:ext cx="1679509" cy="12861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104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e 1"/>
          <p:cNvGraphicFramePr/>
          <p:nvPr>
            <p:extLst>
              <p:ext uri="{D42A27DB-BD31-4B8C-83A1-F6EECF244321}">
                <p14:modId xmlns="" xmlns:p14="http://schemas.microsoft.com/office/powerpoint/2010/main" val="504128577"/>
              </p:ext>
            </p:extLst>
          </p:nvPr>
        </p:nvGraphicFramePr>
        <p:xfrm>
          <a:off x="2018937" y="112461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2256010" y="268822"/>
            <a:ext cx="75150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Cinq langages de l’amour</a:t>
            </a:r>
            <a:endParaRPr lang="fr-FR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Résultat de recherche d'images pour &quot;logo centre preparation mariage&quot;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5571850"/>
            <a:ext cx="1679509" cy="12861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104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256010" y="268822"/>
            <a:ext cx="75150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Cinq langages de l’amour</a:t>
            </a:r>
            <a:endParaRPr lang="fr-FR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Résultat de recherche d'images pour &quot;logo centre preparation mariage&quot;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571850"/>
            <a:ext cx="1679509" cy="1286151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1846707" y="1322559"/>
            <a:ext cx="751500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40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40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 l="16099" t="25268" r="34305" b="27589"/>
          <a:stretch>
            <a:fillRect/>
          </a:stretch>
        </p:blipFill>
        <p:spPr bwMode="auto">
          <a:xfrm>
            <a:off x="1959429" y="1267097"/>
            <a:ext cx="9801792" cy="5238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 descr="Résultat de recherche d'images pour &quot;couple communication&quot;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03380" y="926377"/>
            <a:ext cx="2801236" cy="18690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104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021191" y="262891"/>
            <a:ext cx="41727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services rendus</a:t>
            </a:r>
            <a:endParaRPr lang="fr-FR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08338" y="902898"/>
            <a:ext cx="11086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C’est-à-dire les aides qui, à votre connaissance, font plaisir à votre conjoint !</a:t>
            </a:r>
            <a:endParaRPr lang="fr-FR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835161" y="3874659"/>
            <a:ext cx="105448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apprendre le langage d’amour des services rendus, il faut parfois sortir des clichés sur les rôles de l’homme et de la femme !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046172" y="2045008"/>
            <a:ext cx="88293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Votre façon de lui exprimer votre amour consiste à le décharger en faisant certaines choses pour lui. Ces petits services au quotidien (changer le bébé, tondre le gazon, entretenir la voiture, …) exigent de l’effort, de l’énergie.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541" r="9453"/>
          <a:stretch/>
        </p:blipFill>
        <p:spPr>
          <a:xfrm>
            <a:off x="4911301" y="4644905"/>
            <a:ext cx="2084910" cy="188139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069" t="3860" b="3499"/>
          <a:stretch/>
        </p:blipFill>
        <p:spPr>
          <a:xfrm>
            <a:off x="587828" y="4640037"/>
            <a:ext cx="1319313" cy="1891392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3022"/>
          <a:stretch/>
        </p:blipFill>
        <p:spPr>
          <a:xfrm>
            <a:off x="1950463" y="4640037"/>
            <a:ext cx="1512512" cy="1887645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5725"/>
          <a:stretch/>
        </p:blipFill>
        <p:spPr>
          <a:xfrm>
            <a:off x="9681812" y="4640037"/>
            <a:ext cx="2113024" cy="1886259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067" y="4644905"/>
            <a:ext cx="1256142" cy="1887645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751" y="4644905"/>
            <a:ext cx="2508520" cy="1881390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1046172" y="3200400"/>
            <a:ext cx="10161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Si ils sont accomplis dans un </a:t>
            </a:r>
            <a:r>
              <a:rPr lang="fr-FR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ESPRIT POSITIF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, ils sont d’authentiques expressions d’amour.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2" descr="Résultat de recherche d'images pour &quot;logo centre preparation mariage&quot;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1679509" cy="12861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73620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e 1"/>
          <p:cNvGraphicFramePr/>
          <p:nvPr>
            <p:extLst>
              <p:ext uri="{D42A27DB-BD31-4B8C-83A1-F6EECF244321}">
                <p14:modId xmlns="" xmlns:p14="http://schemas.microsoft.com/office/powerpoint/2010/main" val="504128577"/>
              </p:ext>
            </p:extLst>
          </p:nvPr>
        </p:nvGraphicFramePr>
        <p:xfrm>
          <a:off x="2018937" y="112461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2256010" y="268822"/>
            <a:ext cx="75150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Cinq langages de l’amour</a:t>
            </a:r>
            <a:endParaRPr lang="fr-FR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Résultat de recherche d'images pour &quot;logo centre preparation mariage&quot;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5571850"/>
            <a:ext cx="1679509" cy="12861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104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e 1"/>
          <p:cNvGraphicFramePr/>
          <p:nvPr>
            <p:extLst>
              <p:ext uri="{D42A27DB-BD31-4B8C-83A1-F6EECF244321}">
                <p14:modId xmlns="" xmlns:p14="http://schemas.microsoft.com/office/powerpoint/2010/main" val="504128577"/>
              </p:ext>
            </p:extLst>
          </p:nvPr>
        </p:nvGraphicFramePr>
        <p:xfrm>
          <a:off x="2018937" y="112461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2256010" y="268822"/>
            <a:ext cx="75150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Cinq langages de l’amour</a:t>
            </a:r>
            <a:endParaRPr lang="fr-FR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Résultat de recherche d'images pour &quot;logo centre preparation mariage&quot;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5571850"/>
            <a:ext cx="1679509" cy="12861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104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021191" y="262891"/>
            <a:ext cx="41727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toucher physique</a:t>
            </a:r>
            <a:endParaRPr lang="fr-FR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08338" y="902898"/>
            <a:ext cx="110864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L’étreinte des mains, les baisers, les enlacements, les relations sexuelles, sont autant de façons de faire ressentir au conjoint qu’il est aimé.</a:t>
            </a:r>
            <a:endParaRPr lang="fr-FR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195037" y="4051656"/>
            <a:ext cx="6930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Toucher mon corps, c’est me toucher dans tout mon être !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146862" y="1914379"/>
            <a:ext cx="73401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Le toucher est un puissant moyen pour communiquer son amour.</a:t>
            </a:r>
          </a:p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Le toucher affectueux, furtif, prend peu de temps : </a:t>
            </a:r>
          </a:p>
          <a:p>
            <a:pPr marL="285750" indent="-285750">
              <a:buFontTx/>
              <a:buChar char="-"/>
            </a:pP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se blottir l’un contre l’autre sur le canapé, </a:t>
            </a:r>
          </a:p>
          <a:p>
            <a:pPr marL="285750" indent="-285750">
              <a:buFontTx/>
              <a:buChar char="-"/>
            </a:pP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passer sa main sur sa nuque, </a:t>
            </a:r>
          </a:p>
          <a:p>
            <a:pPr marL="285750" indent="-285750">
              <a:buFontTx/>
              <a:buChar char="-"/>
            </a:pP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se tenir la main en marchant, … </a:t>
            </a:r>
          </a:p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sont l’occasion et le moyen de communiquer beaucoup de tendresse.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6052" y="4326020"/>
            <a:ext cx="2009775" cy="226695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6052" y="1264574"/>
            <a:ext cx="2009775" cy="289106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364" y="4526045"/>
            <a:ext cx="2963334" cy="2052383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975" y="4526045"/>
            <a:ext cx="2209800" cy="2066925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04" y="4526045"/>
            <a:ext cx="2581085" cy="2066925"/>
          </a:xfrm>
          <a:prstGeom prst="rect">
            <a:avLst/>
          </a:prstGeom>
        </p:spPr>
      </p:pic>
      <p:pic>
        <p:nvPicPr>
          <p:cNvPr id="11" name="Picture 2" descr="Résultat de recherche d'images pour &quot;logo centre preparation mariage&quot;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" y="1"/>
            <a:ext cx="1280159" cy="9803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94188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e 1"/>
          <p:cNvGraphicFramePr/>
          <p:nvPr>
            <p:extLst>
              <p:ext uri="{D42A27DB-BD31-4B8C-83A1-F6EECF244321}">
                <p14:modId xmlns="" xmlns:p14="http://schemas.microsoft.com/office/powerpoint/2010/main" val="504128577"/>
              </p:ext>
            </p:extLst>
          </p:nvPr>
        </p:nvGraphicFramePr>
        <p:xfrm>
          <a:off x="2018937" y="112461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2256010" y="268822"/>
            <a:ext cx="75150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Cinq langages de l’amour</a:t>
            </a:r>
            <a:endParaRPr lang="fr-FR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Résultat de recherche d'images pour &quot;logo centre preparation mariage&quot;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5571850"/>
            <a:ext cx="1679509" cy="12861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104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256010" y="268822"/>
            <a:ext cx="75150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Cinq langages de l’amour</a:t>
            </a:r>
            <a:endParaRPr lang="fr-FR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Résultat de recherche d'images pour &quot;logo centre preparation mariage&quot;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571850"/>
            <a:ext cx="1679509" cy="1286151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1846707" y="1322559"/>
            <a:ext cx="751500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40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40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4" cstate="print"/>
          <a:srcRect l="14156" t="39821" r="28115" b="42143"/>
          <a:stretch>
            <a:fillRect/>
          </a:stretch>
        </p:blipFill>
        <p:spPr bwMode="auto">
          <a:xfrm>
            <a:off x="1005841" y="2547257"/>
            <a:ext cx="9965276" cy="1750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5104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Résultat de recherche d'images pour &quot;bénédiction photo&quot;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00569" y="4467497"/>
            <a:ext cx="2356300" cy="2220686"/>
          </a:xfrm>
          <a:prstGeom prst="rect">
            <a:avLst/>
          </a:prstGeom>
          <a:noFill/>
        </p:spPr>
      </p:pic>
      <p:sp>
        <p:nvSpPr>
          <p:cNvPr id="4" name="ZoneTexte 3"/>
          <p:cNvSpPr txBox="1"/>
          <p:nvPr/>
        </p:nvSpPr>
        <p:spPr>
          <a:xfrm>
            <a:off x="3348507" y="307090"/>
            <a:ext cx="50871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paroles valorisantes</a:t>
            </a:r>
            <a:endParaRPr lang="fr-FR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" descr="Résultat de recherche d'images pour &quot;logo centre preparation mariage&quot;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571850"/>
            <a:ext cx="1679509" cy="1286151"/>
          </a:xfrm>
          <a:prstGeom prst="rect">
            <a:avLst/>
          </a:prstGeom>
          <a:noFill/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6" cstate="print"/>
          <a:srcRect l="15662" t="39616" r="37754" b="23393"/>
          <a:stretch>
            <a:fillRect/>
          </a:stretch>
        </p:blipFill>
        <p:spPr bwMode="auto">
          <a:xfrm>
            <a:off x="1554481" y="1476104"/>
            <a:ext cx="819284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6116398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348507" y="307090"/>
            <a:ext cx="50871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moments de qualité</a:t>
            </a:r>
            <a:endParaRPr lang="fr-FR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" descr="Résultat de recherche d'images pour &quot;logo centre preparation mariage&quot;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571850"/>
            <a:ext cx="1679509" cy="1286151"/>
          </a:xfrm>
          <a:prstGeom prst="rect">
            <a:avLst/>
          </a:prstGeom>
          <a:noFill/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4" cstate="print"/>
          <a:srcRect l="15963" t="25893" r="37854" b="23393"/>
          <a:stretch>
            <a:fillRect/>
          </a:stretch>
        </p:blipFill>
        <p:spPr bwMode="auto">
          <a:xfrm>
            <a:off x="1645919" y="1149529"/>
            <a:ext cx="8378629" cy="5172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5" descr="http://p3.storage.canalblog.com/36/42/1130219/87165847_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840686" y="1780450"/>
            <a:ext cx="2351314" cy="24100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90774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520484" y="318123"/>
            <a:ext cx="26659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cadeaux</a:t>
            </a:r>
            <a:endParaRPr lang="fr-FR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 descr="Résultat de recherche d'images pour &quot;logo centre preparation mariage&quot;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571849"/>
            <a:ext cx="1679509" cy="1286151"/>
          </a:xfrm>
          <a:prstGeom prst="rect">
            <a:avLst/>
          </a:prstGeom>
          <a:noFill/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4" cstate="print"/>
          <a:srcRect l="15060" t="43240" r="38155" b="29286"/>
          <a:stretch>
            <a:fillRect/>
          </a:stretch>
        </p:blipFill>
        <p:spPr bwMode="auto">
          <a:xfrm>
            <a:off x="1259948" y="1201782"/>
            <a:ext cx="9772483" cy="3226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AutoShape 4" descr="Résultat de recherche d'images pour &quot;grace  photo&quot;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155575" y="-1576388"/>
            <a:ext cx="7200900" cy="32956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0726" name="AutoShape 6" descr="Résultat de recherche d'images pour &quot;grace  photo&quot;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155575" y="-1576388"/>
            <a:ext cx="7200900" cy="32956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0728" name="AutoShape 8" descr="Résultat de recherche d'images pour &quot;grace  photo&quot;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155575" y="-1576388"/>
            <a:ext cx="7200900" cy="32956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0730" name="AutoShape 10" descr="Résultat de recherche d'images pour &quot;grace  photo&quot;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155575" y="-1576388"/>
            <a:ext cx="7200900" cy="32956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0732" name="Picture 12" descr="Résultat de recherche d'images pour &quot;cadeau dieu photo&quot;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53209" y="3114675"/>
            <a:ext cx="3495675" cy="37433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8342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021191" y="262891"/>
            <a:ext cx="41727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services rendus</a:t>
            </a:r>
            <a:endParaRPr lang="fr-FR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2" descr="Résultat de recherche d'images pour &quot;logo centre preparation mariage&quot;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571849"/>
            <a:ext cx="1679509" cy="1286151"/>
          </a:xfrm>
          <a:prstGeom prst="rect">
            <a:avLst/>
          </a:prstGeom>
          <a:noFill/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4" cstate="print"/>
          <a:srcRect l="16064" t="52857" r="38456" b="27322"/>
          <a:stretch>
            <a:fillRect/>
          </a:stretch>
        </p:blipFill>
        <p:spPr bwMode="auto">
          <a:xfrm>
            <a:off x="1802672" y="1802674"/>
            <a:ext cx="9276041" cy="227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4" descr="Résultat de recherche d'images pour &quot;charité photo&quot;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00512" y="3513137"/>
            <a:ext cx="4238625" cy="31718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7362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256010" y="268822"/>
            <a:ext cx="75150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Cinq langages de l’amour</a:t>
            </a:r>
            <a:endParaRPr lang="fr-FR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Résultat de recherche d'images pour &quot;logo centre preparation mariage&quot;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571850"/>
            <a:ext cx="1679509" cy="1286151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1846707" y="1322559"/>
            <a:ext cx="751500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40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40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2226" name="Picture 2" descr="Résultat de recherche d'images pour &quot;couple communication&quot;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5998" y="1214528"/>
            <a:ext cx="9452266" cy="53169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104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021191" y="262891"/>
            <a:ext cx="41727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toucher physique</a:t>
            </a:r>
            <a:endParaRPr lang="fr-FR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" descr="Résultat de recherche d'images pour &quot;logo centre preparation mariage&quot;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577841"/>
            <a:ext cx="1671685" cy="1280160"/>
          </a:xfrm>
          <a:prstGeom prst="rect">
            <a:avLst/>
          </a:prstGeom>
          <a:noFill/>
        </p:spPr>
      </p:pic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4" cstate="print"/>
          <a:srcRect l="15361" t="23750" r="37553" b="19107"/>
          <a:stretch>
            <a:fillRect/>
          </a:stretch>
        </p:blipFill>
        <p:spPr bwMode="auto">
          <a:xfrm>
            <a:off x="2129243" y="1136468"/>
            <a:ext cx="7628709" cy="5205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4" descr="Résultat de recherche d'images pour &quot;mains couple&quot;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200000">
            <a:off x="8595052" y="2495087"/>
            <a:ext cx="4738685" cy="21060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9418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e 1"/>
          <p:cNvGraphicFramePr/>
          <p:nvPr>
            <p:extLst>
              <p:ext uri="{D42A27DB-BD31-4B8C-83A1-F6EECF244321}">
                <p14:modId xmlns="" xmlns:p14="http://schemas.microsoft.com/office/powerpoint/2010/main" val="312103278"/>
              </p:ext>
            </p:extLst>
          </p:nvPr>
        </p:nvGraphicFramePr>
        <p:xfrm>
          <a:off x="343888" y="2299062"/>
          <a:ext cx="4123609" cy="2743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2256010" y="268822"/>
            <a:ext cx="75150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Cinq langages de l’amour</a:t>
            </a:r>
            <a:endParaRPr lang="fr-FR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7" cstate="print"/>
          <a:srcRect l="16264" t="39821" r="38557" b="21786"/>
          <a:stretch>
            <a:fillRect/>
          </a:stretch>
        </p:blipFill>
        <p:spPr bwMode="auto">
          <a:xfrm>
            <a:off x="4715691" y="1632857"/>
            <a:ext cx="7135967" cy="3409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23634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e 1"/>
          <p:cNvGraphicFramePr/>
          <p:nvPr>
            <p:extLst>
              <p:ext uri="{D42A27DB-BD31-4B8C-83A1-F6EECF244321}">
                <p14:modId xmlns="" xmlns:p14="http://schemas.microsoft.com/office/powerpoint/2010/main" val="312103278"/>
              </p:ext>
            </p:extLst>
          </p:nvPr>
        </p:nvGraphicFramePr>
        <p:xfrm>
          <a:off x="422265" y="936887"/>
          <a:ext cx="7255692" cy="46408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2256010" y="268822"/>
            <a:ext cx="75150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Cinq langages de l’amour</a:t>
            </a:r>
            <a:endParaRPr lang="fr-FR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3634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e 1"/>
          <p:cNvGraphicFramePr/>
          <p:nvPr>
            <p:extLst>
              <p:ext uri="{D42A27DB-BD31-4B8C-83A1-F6EECF244321}">
                <p14:modId xmlns="" xmlns:p14="http://schemas.microsoft.com/office/powerpoint/2010/main" val="312103278"/>
              </p:ext>
            </p:extLst>
          </p:nvPr>
        </p:nvGraphicFramePr>
        <p:xfrm>
          <a:off x="422265" y="936887"/>
          <a:ext cx="7255692" cy="46408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2256010" y="268822"/>
            <a:ext cx="75150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Cinq langages de l’amour</a:t>
            </a:r>
            <a:endParaRPr lang="fr-FR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368834" y="4931442"/>
            <a:ext cx="66359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Quelle est votre premier langage en matière d’amour ?</a:t>
            </a:r>
            <a:endParaRPr lang="fr-FR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3634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e 1"/>
          <p:cNvGraphicFramePr/>
          <p:nvPr>
            <p:extLst>
              <p:ext uri="{D42A27DB-BD31-4B8C-83A1-F6EECF244321}">
                <p14:modId xmlns="" xmlns:p14="http://schemas.microsoft.com/office/powerpoint/2010/main" val="312103278"/>
              </p:ext>
            </p:extLst>
          </p:nvPr>
        </p:nvGraphicFramePr>
        <p:xfrm>
          <a:off x="422265" y="936887"/>
          <a:ext cx="7255692" cy="46408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2256010" y="268822"/>
            <a:ext cx="75150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Cinq langages de l’amour</a:t>
            </a:r>
            <a:endParaRPr lang="fr-FR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368834" y="4931442"/>
            <a:ext cx="66359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Quelle est votre premier langage en matière d’amour ?</a:t>
            </a:r>
            <a:endParaRPr lang="fr-FR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31169" y="5762439"/>
            <a:ext cx="65921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Qu’est-ce qui vous fait le mieux comprendre que votre conjoint vous aime ?</a:t>
            </a:r>
            <a:endParaRPr lang="fr-FR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3634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e 1"/>
          <p:cNvGraphicFramePr/>
          <p:nvPr>
            <p:extLst>
              <p:ext uri="{D42A27DB-BD31-4B8C-83A1-F6EECF244321}">
                <p14:modId xmlns="" xmlns:p14="http://schemas.microsoft.com/office/powerpoint/2010/main" val="312103278"/>
              </p:ext>
            </p:extLst>
          </p:nvPr>
        </p:nvGraphicFramePr>
        <p:xfrm>
          <a:off x="422265" y="936887"/>
          <a:ext cx="7255692" cy="46408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2256010" y="268822"/>
            <a:ext cx="75150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Cinq langages de l’amour</a:t>
            </a:r>
            <a:endParaRPr lang="fr-FR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368834" y="4931442"/>
            <a:ext cx="66359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Quelle est votre premier langage en matière d’amour ?</a:t>
            </a:r>
            <a:endParaRPr lang="fr-FR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31169" y="5762439"/>
            <a:ext cx="65921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Qu’est-ce qui vous fait le mieux comprendre que votre conjoint vous aime ?</a:t>
            </a:r>
            <a:endParaRPr lang="fr-FR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591818" y="6131771"/>
            <a:ext cx="3968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Votre </a:t>
            </a:r>
            <a:r>
              <a:rPr lang="fr-FR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tiercé ou quinté </a:t>
            </a:r>
            <a:r>
              <a:rPr lang="fr-FR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fr-FR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3634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e 1"/>
          <p:cNvGraphicFramePr/>
          <p:nvPr>
            <p:extLst>
              <p:ext uri="{D42A27DB-BD31-4B8C-83A1-F6EECF244321}">
                <p14:modId xmlns="" xmlns:p14="http://schemas.microsoft.com/office/powerpoint/2010/main" val="312103278"/>
              </p:ext>
            </p:extLst>
          </p:nvPr>
        </p:nvGraphicFramePr>
        <p:xfrm>
          <a:off x="422265" y="936887"/>
          <a:ext cx="7255692" cy="46408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2256010" y="268822"/>
            <a:ext cx="75150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Cinq langages de l’amour</a:t>
            </a:r>
            <a:endParaRPr lang="fr-FR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368834" y="4931442"/>
            <a:ext cx="66359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Quelle est votre premier langage en matière d’amour ?</a:t>
            </a:r>
            <a:endParaRPr lang="fr-FR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31169" y="5762439"/>
            <a:ext cx="65921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Qu’est-ce qui vous fait le mieux comprendre que votre conjoint vous aime ?</a:t>
            </a:r>
            <a:endParaRPr lang="fr-FR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591818" y="6131771"/>
            <a:ext cx="3968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Votre </a:t>
            </a:r>
            <a:r>
              <a:rPr lang="fr-FR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tiercé ou quinté </a:t>
            </a:r>
            <a:r>
              <a:rPr lang="fr-FR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fr-FR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8130" name="Picture 2" descr="Résultat de recherche d'images pour &quot;coeur dessin&quot;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500399">
            <a:off x="8016566" y="1365253"/>
            <a:ext cx="3545382" cy="31381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23634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256010" y="268822"/>
            <a:ext cx="75150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Cinq langages de l’amour</a:t>
            </a:r>
            <a:endParaRPr lang="fr-FR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Résultat de recherche d'images pour &quot;logo centre preparation mariage&quot;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571850"/>
            <a:ext cx="1679509" cy="1286151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1846707" y="1322559"/>
            <a:ext cx="751500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40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40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 cstate="print"/>
          <a:srcRect l="15963" t="14286" r="34440" b="36250"/>
          <a:stretch>
            <a:fillRect/>
          </a:stretch>
        </p:blipFill>
        <p:spPr bwMode="auto">
          <a:xfrm>
            <a:off x="2076993" y="1045029"/>
            <a:ext cx="9365079" cy="5251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 descr="Résultat de recherche d'images pour &quot;dessin communication homme femme&quot;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 t="21134" b="19542"/>
          <a:stretch>
            <a:fillRect/>
          </a:stretch>
        </p:blipFill>
        <p:spPr bwMode="auto">
          <a:xfrm>
            <a:off x="7026638" y="4206240"/>
            <a:ext cx="3743325" cy="22206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104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256010" y="268822"/>
            <a:ext cx="75150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Cinq langages de l’amour</a:t>
            </a:r>
            <a:endParaRPr lang="fr-FR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Résultat de recherche d'images pour &quot;logo centre preparation mariage&quot;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571850"/>
            <a:ext cx="1679509" cy="1286151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1846707" y="1322559"/>
            <a:ext cx="751500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40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40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 cstate="print"/>
          <a:srcRect l="16264" t="17679" r="34340" b="22500"/>
          <a:stretch>
            <a:fillRect/>
          </a:stretch>
        </p:blipFill>
        <p:spPr bwMode="auto">
          <a:xfrm>
            <a:off x="2037805" y="1084218"/>
            <a:ext cx="8096008" cy="551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 descr="Résultat de recherche d'images pour &quot;dessin langue maternelle&quot;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364890" y="1565995"/>
            <a:ext cx="2208801" cy="2071739"/>
          </a:xfrm>
          <a:prstGeom prst="rect">
            <a:avLst/>
          </a:prstGeom>
          <a:noFill/>
        </p:spPr>
      </p:pic>
      <p:pic>
        <p:nvPicPr>
          <p:cNvPr id="24582" name="Picture 6" descr="Image associée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 l="10974" r="11672"/>
          <a:stretch>
            <a:fillRect/>
          </a:stretch>
        </p:blipFill>
        <p:spPr bwMode="auto">
          <a:xfrm>
            <a:off x="9631680" y="4284616"/>
            <a:ext cx="2403565" cy="17174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104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256010" y="268822"/>
            <a:ext cx="75150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Cinq langages de l’amour</a:t>
            </a:r>
            <a:endParaRPr lang="fr-FR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Résultat de recherche d'images pour &quot;logo centre preparation mariage&quot;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571850"/>
            <a:ext cx="1679509" cy="1286151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1846707" y="1322559"/>
            <a:ext cx="751500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40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40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4" cstate="print"/>
          <a:srcRect l="15662" t="15714" r="34541" b="54107"/>
          <a:stretch>
            <a:fillRect/>
          </a:stretch>
        </p:blipFill>
        <p:spPr bwMode="auto">
          <a:xfrm>
            <a:off x="2037806" y="1541417"/>
            <a:ext cx="9967964" cy="3396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Résultat de recherche d'images pour &quot;5 langages de l'amour&quot;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 l="15110"/>
          <a:stretch>
            <a:fillRect/>
          </a:stretch>
        </p:blipFill>
        <p:spPr bwMode="auto">
          <a:xfrm>
            <a:off x="8621486" y="2730138"/>
            <a:ext cx="2690947" cy="31699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104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256010" y="268822"/>
            <a:ext cx="75150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Cinq langages de l’amour</a:t>
            </a:r>
            <a:endParaRPr lang="fr-FR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Résultat de recherche d'images pour &quot;logo centre preparation mariage&quot;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571850"/>
            <a:ext cx="1679509" cy="1286151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1846707" y="1322559"/>
            <a:ext cx="751500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40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40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4" cstate="print"/>
          <a:srcRect l="18674" t="31250" r="26609" b="32321"/>
          <a:stretch>
            <a:fillRect/>
          </a:stretch>
        </p:blipFill>
        <p:spPr bwMode="auto">
          <a:xfrm>
            <a:off x="1567542" y="1815737"/>
            <a:ext cx="9841327" cy="3683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5104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256010" y="268822"/>
            <a:ext cx="75150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Cinq langages de l’amour</a:t>
            </a:r>
            <a:endParaRPr lang="fr-FR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Résultat de recherche d'images pour &quot;logo centre preparation mariage&quot;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571850"/>
            <a:ext cx="1679509" cy="1286151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1846707" y="1322559"/>
            <a:ext cx="751500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40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40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4" cstate="print"/>
          <a:srcRect l="18071" t="27321" r="25104" b="21786"/>
          <a:stretch>
            <a:fillRect/>
          </a:stretch>
        </p:blipFill>
        <p:spPr bwMode="auto">
          <a:xfrm>
            <a:off x="1750423" y="1397725"/>
            <a:ext cx="9417083" cy="4741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5104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e 1"/>
          <p:cNvGraphicFramePr/>
          <p:nvPr>
            <p:extLst>
              <p:ext uri="{D42A27DB-BD31-4B8C-83A1-F6EECF244321}">
                <p14:modId xmlns="" xmlns:p14="http://schemas.microsoft.com/office/powerpoint/2010/main" val="504128577"/>
              </p:ext>
            </p:extLst>
          </p:nvPr>
        </p:nvGraphicFramePr>
        <p:xfrm>
          <a:off x="2018937" y="112461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2256010" y="268822"/>
            <a:ext cx="75150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Cinq langages de l’amour</a:t>
            </a:r>
            <a:endParaRPr lang="fr-FR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Résultat de recherche d'images pour &quot;logo centre preparation mariage&quot;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5571850"/>
            <a:ext cx="1679509" cy="12861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104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621</TotalTime>
  <Words>929</Words>
  <Application>Microsoft Office PowerPoint</Application>
  <PresentationFormat>Personnalisé</PresentationFormat>
  <Paragraphs>149</Paragraphs>
  <Slides>36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36</vt:i4>
      </vt:variant>
    </vt:vector>
  </HeadingPairs>
  <TitlesOfParts>
    <vt:vector size="37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Isabelle OSSENT</dc:creator>
  <cp:lastModifiedBy>jerome.mutin</cp:lastModifiedBy>
  <cp:revision>82</cp:revision>
  <dcterms:created xsi:type="dcterms:W3CDTF">2015-03-03T13:41:09Z</dcterms:created>
  <dcterms:modified xsi:type="dcterms:W3CDTF">2018-02-11T17:27:41Z</dcterms:modified>
</cp:coreProperties>
</file>