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4" r:id="rId7"/>
    <p:sldId id="263" r:id="rId8"/>
    <p:sldId id="262" r:id="rId9"/>
    <p:sldId id="265" r:id="rId10"/>
    <p:sldId id="269" r:id="rId11"/>
    <p:sldId id="323" r:id="rId12"/>
    <p:sldId id="268" r:id="rId13"/>
    <p:sldId id="267" r:id="rId14"/>
    <p:sldId id="276" r:id="rId15"/>
    <p:sldId id="266" r:id="rId16"/>
    <p:sldId id="277" r:id="rId17"/>
    <p:sldId id="278" r:id="rId18"/>
    <p:sldId id="271" r:id="rId19"/>
    <p:sldId id="282" r:id="rId20"/>
    <p:sldId id="284" r:id="rId21"/>
    <p:sldId id="292" r:id="rId22"/>
    <p:sldId id="283" r:id="rId23"/>
    <p:sldId id="288" r:id="rId24"/>
    <p:sldId id="287" r:id="rId25"/>
    <p:sldId id="286" r:id="rId26"/>
    <p:sldId id="285" r:id="rId27"/>
    <p:sldId id="293" r:id="rId28"/>
    <p:sldId id="291" r:id="rId29"/>
    <p:sldId id="295" r:id="rId30"/>
    <p:sldId id="296" r:id="rId31"/>
    <p:sldId id="297" r:id="rId32"/>
    <p:sldId id="299" r:id="rId33"/>
    <p:sldId id="298" r:id="rId34"/>
    <p:sldId id="324" r:id="rId35"/>
    <p:sldId id="301" r:id="rId36"/>
    <p:sldId id="302" r:id="rId37"/>
    <p:sldId id="303" r:id="rId38"/>
    <p:sldId id="304" r:id="rId39"/>
    <p:sldId id="305" r:id="rId40"/>
    <p:sldId id="307" r:id="rId41"/>
    <p:sldId id="306" r:id="rId42"/>
    <p:sldId id="308" r:id="rId43"/>
    <p:sldId id="309" r:id="rId44"/>
    <p:sldId id="310" r:id="rId45"/>
    <p:sldId id="311" r:id="rId46"/>
    <p:sldId id="312" r:id="rId47"/>
    <p:sldId id="313" r:id="rId48"/>
    <p:sldId id="281" r:id="rId49"/>
    <p:sldId id="314" r:id="rId50"/>
    <p:sldId id="315" r:id="rId51"/>
    <p:sldId id="316" r:id="rId52"/>
    <p:sldId id="320" r:id="rId53"/>
    <p:sldId id="319" r:id="rId54"/>
    <p:sldId id="325" r:id="rId55"/>
    <p:sldId id="322" r:id="rId56"/>
    <p:sldId id="326" r:id="rId57"/>
    <p:sldId id="321" r:id="rId5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9283" autoAdjust="0"/>
  </p:normalViewPr>
  <p:slideViewPr>
    <p:cSldViewPr>
      <p:cViewPr varScale="1">
        <p:scale>
          <a:sx n="112" d="100"/>
          <a:sy n="112" d="100"/>
        </p:scale>
        <p:origin x="-9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406D-C685-495D-A822-6935F2F54D21}" type="datetimeFigureOut">
              <a:rPr lang="fr-FR" smtClean="0"/>
              <a:pPr/>
              <a:t>16/02/2018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8D129-B0E3-437C-A80D-19702D3217C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.jpeg"/><Relationship Id="rId4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.jpeg"/><Relationship Id="rId4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.jpeg"/><Relationship Id="rId4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.jpeg"/><Relationship Id="rId4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9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.jpeg"/><Relationship Id="rId10" Type="http://schemas.openxmlformats.org/officeDocument/2006/relationships/image" Target="../media/image28.png"/><Relationship Id="rId4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.jpeg"/><Relationship Id="rId10" Type="http://schemas.openxmlformats.org/officeDocument/2006/relationships/image" Target="../media/image28.png"/><Relationship Id="rId4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9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fr/url?sa=i&amp;rct=j&amp;q=&amp;esrc=s&amp;source=images&amp;cd=&amp;cad=rja&amp;uact=8&amp;ved=0ahUKEwjNi6WSkZvZAhWFwBQKHSEgBvoQjRwIBw&amp;url=http://www.diocese-annecy.fr/services-et-pastorales/pastorales/pastorale-de-la-famille/a-chaque-etape-de-la-vie/pour-chaque-etape-de-la-vie&amp;psig=AOvVaw3yxUXFXaQYAVe42GWftXkd&amp;ust=15183447218658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7200" b="1" dirty="0" smtClean="0"/>
              <a:t>LA CELEBRATION  </a:t>
            </a:r>
            <a:br>
              <a:rPr lang="fr-FR" sz="7200" b="1" dirty="0" smtClean="0"/>
            </a:br>
            <a:r>
              <a:rPr lang="fr-FR" sz="7200" b="1" dirty="0" smtClean="0"/>
              <a:t>DU MARIAGE</a:t>
            </a:r>
            <a:br>
              <a:rPr lang="fr-FR" sz="7200" b="1" dirty="0" smtClean="0"/>
            </a:br>
            <a:r>
              <a:rPr lang="fr-FR" sz="7200" b="1" dirty="0" smtClean="0"/>
              <a:t>A L’EGLISE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1849"/>
            <a:ext cx="1259632" cy="12861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40536" t="21734" r="49250" b="73119"/>
          <a:stretch>
            <a:fillRect/>
          </a:stretch>
        </p:blipFill>
        <p:spPr bwMode="auto">
          <a:xfrm>
            <a:off x="4355976" y="836712"/>
            <a:ext cx="432048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39858" t="26358" r="48811" b="10797"/>
          <a:stretch>
            <a:fillRect/>
          </a:stretch>
        </p:blipFill>
        <p:spPr bwMode="auto">
          <a:xfrm rot="18500186">
            <a:off x="3215098" y="202973"/>
            <a:ext cx="2450390" cy="764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40536" t="21734" r="49250" b="73119"/>
          <a:stretch>
            <a:fillRect/>
          </a:stretch>
        </p:blipFill>
        <p:spPr bwMode="auto">
          <a:xfrm>
            <a:off x="4355976" y="836712"/>
            <a:ext cx="432048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41699" t="19485" r="33397" b="8304"/>
          <a:stretch>
            <a:fillRect/>
          </a:stretch>
        </p:blipFill>
        <p:spPr bwMode="auto">
          <a:xfrm>
            <a:off x="1259632" y="700574"/>
            <a:ext cx="3672408" cy="598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41780" t="16360" r="34422" b="10797"/>
          <a:stretch>
            <a:fillRect/>
          </a:stretch>
        </p:blipFill>
        <p:spPr bwMode="auto">
          <a:xfrm>
            <a:off x="5004048" y="692696"/>
            <a:ext cx="347292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24070" t="17344" r="48258" b="11782"/>
          <a:stretch>
            <a:fillRect/>
          </a:stretch>
        </p:blipFill>
        <p:spPr bwMode="auto">
          <a:xfrm>
            <a:off x="1331640" y="764704"/>
            <a:ext cx="4104456" cy="591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24070" t="17344" r="48258" b="11782"/>
          <a:stretch>
            <a:fillRect/>
          </a:stretch>
        </p:blipFill>
        <p:spPr bwMode="auto">
          <a:xfrm>
            <a:off x="1331640" y="764704"/>
            <a:ext cx="4104456" cy="591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26837" t="18329" r="36083" b="6250"/>
          <a:stretch>
            <a:fillRect/>
          </a:stretch>
        </p:blipFill>
        <p:spPr bwMode="auto">
          <a:xfrm rot="610407">
            <a:off x="3689651" y="902901"/>
            <a:ext cx="453650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25178" t="19313" r="47704" b="8829"/>
          <a:stretch>
            <a:fillRect/>
          </a:stretch>
        </p:blipFill>
        <p:spPr bwMode="auto">
          <a:xfrm>
            <a:off x="1259632" y="692696"/>
            <a:ext cx="4320480" cy="600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25178" t="19313" r="47704" b="8829"/>
          <a:stretch>
            <a:fillRect/>
          </a:stretch>
        </p:blipFill>
        <p:spPr bwMode="auto">
          <a:xfrm>
            <a:off x="1259632" y="692696"/>
            <a:ext cx="4320480" cy="600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21303" t="18329" r="46598" b="4892"/>
          <a:stretch>
            <a:fillRect/>
          </a:stretch>
        </p:blipFill>
        <p:spPr bwMode="auto">
          <a:xfrm rot="302444">
            <a:off x="2522235" y="709413"/>
            <a:ext cx="417646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25178" t="19313" r="47704" b="8829"/>
          <a:stretch>
            <a:fillRect/>
          </a:stretch>
        </p:blipFill>
        <p:spPr bwMode="auto">
          <a:xfrm>
            <a:off x="1259632" y="692696"/>
            <a:ext cx="4320480" cy="600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21303" t="18329" r="46598" b="4892"/>
          <a:stretch>
            <a:fillRect/>
          </a:stretch>
        </p:blipFill>
        <p:spPr bwMode="auto">
          <a:xfrm rot="302444">
            <a:off x="2522235" y="709413"/>
            <a:ext cx="417646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23517" t="20297" r="49365" b="6250"/>
          <a:stretch>
            <a:fillRect/>
          </a:stretch>
        </p:blipFill>
        <p:spPr bwMode="auto">
          <a:xfrm rot="852559">
            <a:off x="3373921" y="1058691"/>
            <a:ext cx="4320480" cy="60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 l="9599" t="18500" r="52767" b="7673"/>
          <a:stretch>
            <a:fillRect/>
          </a:stretch>
        </p:blipFill>
        <p:spPr bwMode="auto">
          <a:xfrm rot="325162">
            <a:off x="3523578" y="713733"/>
            <a:ext cx="535355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4885" t="18182" r="47858" b="6061"/>
          <a:stretch>
            <a:fillRect/>
          </a:stretch>
        </p:blipFill>
        <p:spPr bwMode="auto">
          <a:xfrm rot="591444">
            <a:off x="3036520" y="1028864"/>
            <a:ext cx="3433032" cy="536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 l="9599" t="18500" r="52767" b="7673"/>
          <a:stretch>
            <a:fillRect/>
          </a:stretch>
        </p:blipFill>
        <p:spPr bwMode="auto">
          <a:xfrm rot="325162">
            <a:off x="3523578" y="713733"/>
            <a:ext cx="5353555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9681" t="19313" r="54346" b="26547"/>
          <a:stretch>
            <a:fillRect/>
          </a:stretch>
        </p:blipFill>
        <p:spPr bwMode="auto">
          <a:xfrm rot="21200010">
            <a:off x="1071269" y="1706815"/>
            <a:ext cx="5328263" cy="450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 l="23096" t="17344" r="44384" b="63151"/>
          <a:stretch>
            <a:fillRect/>
          </a:stretch>
        </p:blipFill>
        <p:spPr bwMode="auto">
          <a:xfrm rot="426861">
            <a:off x="4623240" y="750491"/>
            <a:ext cx="4445052" cy="149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32567" t="41379" r="44384" b="34782"/>
          <a:stretch>
            <a:fillRect/>
          </a:stretch>
        </p:blipFill>
        <p:spPr bwMode="auto">
          <a:xfrm rot="426861">
            <a:off x="4479774" y="1459019"/>
            <a:ext cx="4421937" cy="257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 l="23096" t="17344" r="44384" b="63151"/>
          <a:stretch>
            <a:fillRect/>
          </a:stretch>
        </p:blipFill>
        <p:spPr bwMode="auto">
          <a:xfrm rot="426861">
            <a:off x="4623240" y="750491"/>
            <a:ext cx="4445052" cy="149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32567" t="41379" r="44384" b="34782"/>
          <a:stretch>
            <a:fillRect/>
          </a:stretch>
        </p:blipFill>
        <p:spPr bwMode="auto">
          <a:xfrm rot="426861">
            <a:off x="4479774" y="1459019"/>
            <a:ext cx="4421937" cy="257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35572" t="65655" r="44384" b="6786"/>
          <a:stretch>
            <a:fillRect/>
          </a:stretch>
        </p:blipFill>
        <p:spPr bwMode="auto">
          <a:xfrm rot="20485690">
            <a:off x="403246" y="976336"/>
            <a:ext cx="4154315" cy="321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 l="23096" t="17344" r="44384" b="63151"/>
          <a:stretch>
            <a:fillRect/>
          </a:stretch>
        </p:blipFill>
        <p:spPr bwMode="auto">
          <a:xfrm rot="426861">
            <a:off x="4623240" y="750491"/>
            <a:ext cx="4445052" cy="149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32567" t="41379" r="44384" b="34782"/>
          <a:stretch>
            <a:fillRect/>
          </a:stretch>
        </p:blipFill>
        <p:spPr bwMode="auto">
          <a:xfrm rot="426861">
            <a:off x="4479774" y="1459019"/>
            <a:ext cx="4421937" cy="257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35572" t="65655" r="44384" b="6786"/>
          <a:stretch>
            <a:fillRect/>
          </a:stretch>
        </p:blipFill>
        <p:spPr bwMode="auto">
          <a:xfrm rot="20485690">
            <a:off x="403246" y="976336"/>
            <a:ext cx="4154315" cy="321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 l="20750" t="20297" r="58773" b="49188"/>
          <a:stretch>
            <a:fillRect/>
          </a:stretch>
        </p:blipFill>
        <p:spPr bwMode="auto">
          <a:xfrm rot="231282">
            <a:off x="5257662" y="3554698"/>
            <a:ext cx="3794706" cy="317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 l="23096" t="17344" r="44384" b="63151"/>
          <a:stretch>
            <a:fillRect/>
          </a:stretch>
        </p:blipFill>
        <p:spPr bwMode="auto">
          <a:xfrm rot="426861">
            <a:off x="4623240" y="750491"/>
            <a:ext cx="4445052" cy="149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l="32567" t="41379" r="44384" b="34782"/>
          <a:stretch>
            <a:fillRect/>
          </a:stretch>
        </p:blipFill>
        <p:spPr bwMode="auto">
          <a:xfrm rot="426861">
            <a:off x="4479774" y="1459019"/>
            <a:ext cx="4421937" cy="257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35572" t="65655" r="44384" b="6786"/>
          <a:stretch>
            <a:fillRect/>
          </a:stretch>
        </p:blipFill>
        <p:spPr bwMode="auto">
          <a:xfrm rot="20485690">
            <a:off x="403246" y="976336"/>
            <a:ext cx="4154315" cy="321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/>
          <a:srcRect l="20750" t="53155" r="58773" b="8829"/>
          <a:stretch>
            <a:fillRect/>
          </a:stretch>
        </p:blipFill>
        <p:spPr bwMode="auto">
          <a:xfrm rot="21337556">
            <a:off x="1126232" y="2501385"/>
            <a:ext cx="4032448" cy="4208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 l="20750" t="20297" r="58773" b="49188"/>
          <a:stretch>
            <a:fillRect/>
          </a:stretch>
        </p:blipFill>
        <p:spPr bwMode="auto">
          <a:xfrm rot="231282">
            <a:off x="5257662" y="3554698"/>
            <a:ext cx="3794706" cy="317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16876" t="18329" r="32208" b="8829"/>
          <a:stretch>
            <a:fillRect/>
          </a:stretch>
        </p:blipFill>
        <p:spPr bwMode="auto">
          <a:xfrm rot="250499">
            <a:off x="2164890" y="998783"/>
            <a:ext cx="662473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Résultat de recherche d'images pour &quot;logo centre preparation mariag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16876" t="18329" r="32208" b="8829"/>
          <a:stretch>
            <a:fillRect/>
          </a:stretch>
        </p:blipFill>
        <p:spPr bwMode="auto">
          <a:xfrm rot="250499">
            <a:off x="2164890" y="998783"/>
            <a:ext cx="662473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 l="16322" t="19821" r="34422" b="27874"/>
          <a:stretch>
            <a:fillRect/>
          </a:stretch>
        </p:blipFill>
        <p:spPr bwMode="auto">
          <a:xfrm rot="21279652">
            <a:off x="867125" y="2025019"/>
            <a:ext cx="7168045" cy="427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Résultat de recherche d'images pour &quot;logo centre preparation mariage&quot;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10788" t="19687" r="58220" b="64563"/>
          <a:stretch>
            <a:fillRect/>
          </a:stretch>
        </p:blipFill>
        <p:spPr bwMode="auto">
          <a:xfrm rot="269709">
            <a:off x="3828596" y="1032023"/>
            <a:ext cx="50405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8574" t="19313" r="26774" b="21625"/>
          <a:stretch>
            <a:fillRect/>
          </a:stretch>
        </p:blipFill>
        <p:spPr bwMode="auto">
          <a:xfrm>
            <a:off x="395536" y="1052736"/>
            <a:ext cx="841192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10788" t="19687" r="58220" b="64563"/>
          <a:stretch>
            <a:fillRect/>
          </a:stretch>
        </p:blipFill>
        <p:spPr bwMode="auto">
          <a:xfrm rot="269709">
            <a:off x="3828596" y="1032023"/>
            <a:ext cx="50405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10788" t="35437" r="58220" b="36017"/>
          <a:stretch>
            <a:fillRect/>
          </a:stretch>
        </p:blipFill>
        <p:spPr bwMode="auto">
          <a:xfrm>
            <a:off x="3851920" y="2348880"/>
            <a:ext cx="472769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10788" t="19687" r="58220" b="64563"/>
          <a:stretch>
            <a:fillRect/>
          </a:stretch>
        </p:blipFill>
        <p:spPr bwMode="auto">
          <a:xfrm rot="269709">
            <a:off x="3828596" y="1032023"/>
            <a:ext cx="50405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10788" t="35437" r="58220" b="36017"/>
          <a:stretch>
            <a:fillRect/>
          </a:stretch>
        </p:blipFill>
        <p:spPr bwMode="auto">
          <a:xfrm>
            <a:off x="3851920" y="2348880"/>
            <a:ext cx="472769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10788" t="69889" r="58220" b="6486"/>
          <a:stretch>
            <a:fillRect/>
          </a:stretch>
        </p:blipFill>
        <p:spPr bwMode="auto">
          <a:xfrm rot="206338">
            <a:off x="3978899" y="4751000"/>
            <a:ext cx="4598649" cy="197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10788" t="19687" r="58220" b="64563"/>
          <a:stretch>
            <a:fillRect/>
          </a:stretch>
        </p:blipFill>
        <p:spPr bwMode="auto">
          <a:xfrm rot="269709">
            <a:off x="3828596" y="1032023"/>
            <a:ext cx="50405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10788" t="35437" r="58220" b="36017"/>
          <a:stretch>
            <a:fillRect/>
          </a:stretch>
        </p:blipFill>
        <p:spPr bwMode="auto">
          <a:xfrm>
            <a:off x="3851920" y="2348880"/>
            <a:ext cx="472769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10788" t="69889" r="58220" b="6486"/>
          <a:stretch>
            <a:fillRect/>
          </a:stretch>
        </p:blipFill>
        <p:spPr bwMode="auto">
          <a:xfrm rot="206338">
            <a:off x="3978899" y="4751000"/>
            <a:ext cx="4598649" cy="197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/>
          <a:srcRect l="10788" t="23250" r="59327" b="50172"/>
          <a:stretch>
            <a:fillRect/>
          </a:stretch>
        </p:blipFill>
        <p:spPr bwMode="auto">
          <a:xfrm>
            <a:off x="4535488" y="3573016"/>
            <a:ext cx="460851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10788" t="55734" r="54346" b="14735"/>
          <a:stretch>
            <a:fillRect/>
          </a:stretch>
        </p:blipFill>
        <p:spPr bwMode="auto">
          <a:xfrm>
            <a:off x="1331640" y="3140968"/>
            <a:ext cx="710719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13555" t="17344" r="29722" b="15719"/>
          <a:stretch>
            <a:fillRect/>
          </a:stretch>
        </p:blipFill>
        <p:spPr bwMode="auto">
          <a:xfrm rot="356688">
            <a:off x="640990" y="1320599"/>
            <a:ext cx="73803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Résultat de recherche d'images pour &quot;logo centre preparation mariag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13555" t="17344" r="29722" b="15719"/>
          <a:stretch>
            <a:fillRect/>
          </a:stretch>
        </p:blipFill>
        <p:spPr bwMode="auto">
          <a:xfrm rot="356688">
            <a:off x="640990" y="1320599"/>
            <a:ext cx="73803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Résultat de recherche d'images pour &quot;logo centre preparation mariag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print"/>
          <a:srcRect l="32925" t="16360" r="31655" b="6250"/>
          <a:stretch>
            <a:fillRect/>
          </a:stretch>
        </p:blipFill>
        <p:spPr bwMode="auto">
          <a:xfrm>
            <a:off x="4355976" y="908720"/>
            <a:ext cx="4608512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13555" t="17344" r="29722" b="15719"/>
          <a:stretch>
            <a:fillRect/>
          </a:stretch>
        </p:blipFill>
        <p:spPr bwMode="auto">
          <a:xfrm rot="356688">
            <a:off x="640990" y="1320599"/>
            <a:ext cx="73803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Résultat de recherche d'images pour &quot;logo centre preparation mariag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print"/>
          <a:srcRect l="32925" t="16360" r="31655" b="6250"/>
          <a:stretch>
            <a:fillRect/>
          </a:stretch>
        </p:blipFill>
        <p:spPr bwMode="auto">
          <a:xfrm>
            <a:off x="4355976" y="908720"/>
            <a:ext cx="4608512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/>
          <a:srcRect l="24070" t="16428" r="59880" b="5179"/>
          <a:stretch>
            <a:fillRect/>
          </a:stretch>
        </p:blipFill>
        <p:spPr bwMode="auto">
          <a:xfrm rot="21092028">
            <a:off x="1071394" y="691059"/>
            <a:ext cx="2198711" cy="603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13555" t="17344" r="29722" b="15719"/>
          <a:stretch>
            <a:fillRect/>
          </a:stretch>
        </p:blipFill>
        <p:spPr bwMode="auto">
          <a:xfrm rot="356688">
            <a:off x="640990" y="1320599"/>
            <a:ext cx="73803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Résultat de recherche d'images pour &quot;logo centre preparation mariag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print"/>
          <a:srcRect l="32925" t="16360" r="31655" b="6250"/>
          <a:stretch>
            <a:fillRect/>
          </a:stretch>
        </p:blipFill>
        <p:spPr bwMode="auto">
          <a:xfrm>
            <a:off x="4355976" y="908720"/>
            <a:ext cx="4608512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/>
          <a:srcRect l="24070" t="16428" r="59880" b="5179"/>
          <a:stretch>
            <a:fillRect/>
          </a:stretch>
        </p:blipFill>
        <p:spPr bwMode="auto">
          <a:xfrm rot="21092028">
            <a:off x="1071394" y="691059"/>
            <a:ext cx="2198711" cy="603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 cstate="print"/>
          <a:srcRect l="32926" t="17344" r="36082" b="6250"/>
          <a:stretch>
            <a:fillRect/>
          </a:stretch>
        </p:blipFill>
        <p:spPr bwMode="auto">
          <a:xfrm rot="186240">
            <a:off x="2555776" y="1568184"/>
            <a:ext cx="3816424" cy="528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13555" t="17344" r="29722" b="15719"/>
          <a:stretch>
            <a:fillRect/>
          </a:stretch>
        </p:blipFill>
        <p:spPr bwMode="auto">
          <a:xfrm rot="356688">
            <a:off x="640990" y="1320599"/>
            <a:ext cx="73803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Résultat de recherche d'images pour &quot;logo centre preparation mariag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print"/>
          <a:srcRect l="32925" t="16360" r="31655" b="6250"/>
          <a:stretch>
            <a:fillRect/>
          </a:stretch>
        </p:blipFill>
        <p:spPr bwMode="auto">
          <a:xfrm>
            <a:off x="4355976" y="908720"/>
            <a:ext cx="4608512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/>
          <a:srcRect l="24070" t="16428" r="59880" b="5179"/>
          <a:stretch>
            <a:fillRect/>
          </a:stretch>
        </p:blipFill>
        <p:spPr bwMode="auto">
          <a:xfrm rot="21092028">
            <a:off x="1071394" y="691059"/>
            <a:ext cx="2198711" cy="603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 cstate="print"/>
          <a:srcRect l="32926" t="17344" r="36082" b="6250"/>
          <a:stretch>
            <a:fillRect/>
          </a:stretch>
        </p:blipFill>
        <p:spPr bwMode="auto">
          <a:xfrm rot="186240">
            <a:off x="2555776" y="1568184"/>
            <a:ext cx="3816424" cy="528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9" cstate="print"/>
          <a:srcRect l="13002" t="33094" r="36636" b="15719"/>
          <a:stretch>
            <a:fillRect/>
          </a:stretch>
        </p:blipFill>
        <p:spPr bwMode="auto">
          <a:xfrm rot="21266202">
            <a:off x="1353694" y="2297649"/>
            <a:ext cx="655272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13555" t="17344" r="29722" b="15719"/>
          <a:stretch>
            <a:fillRect/>
          </a:stretch>
        </p:blipFill>
        <p:spPr bwMode="auto">
          <a:xfrm rot="356688">
            <a:off x="640990" y="1320599"/>
            <a:ext cx="73803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Résultat de recherche d'images pour &quot;logo centre preparation mariag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print"/>
          <a:srcRect l="32925" t="16360" r="31655" b="6250"/>
          <a:stretch>
            <a:fillRect/>
          </a:stretch>
        </p:blipFill>
        <p:spPr bwMode="auto">
          <a:xfrm>
            <a:off x="4355976" y="908720"/>
            <a:ext cx="4608512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/>
          <a:srcRect l="24070" t="16428" r="59880" b="5179"/>
          <a:stretch>
            <a:fillRect/>
          </a:stretch>
        </p:blipFill>
        <p:spPr bwMode="auto">
          <a:xfrm rot="21092028">
            <a:off x="1071394" y="691059"/>
            <a:ext cx="2198711" cy="603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 cstate="print"/>
          <a:srcRect l="32926" t="17344" r="36082" b="6250"/>
          <a:stretch>
            <a:fillRect/>
          </a:stretch>
        </p:blipFill>
        <p:spPr bwMode="auto">
          <a:xfrm rot="186240">
            <a:off x="2555776" y="1568184"/>
            <a:ext cx="3816424" cy="528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9" cstate="print"/>
          <a:srcRect l="13002" t="33094" r="36636" b="15719"/>
          <a:stretch>
            <a:fillRect/>
          </a:stretch>
        </p:blipFill>
        <p:spPr bwMode="auto">
          <a:xfrm rot="21266202">
            <a:off x="1353694" y="2297649"/>
            <a:ext cx="655272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0" cstate="print"/>
          <a:srcRect l="23517" t="26204" r="60987" b="11782"/>
          <a:stretch>
            <a:fillRect/>
          </a:stretch>
        </p:blipFill>
        <p:spPr bwMode="auto">
          <a:xfrm rot="341608">
            <a:off x="5932629" y="1486701"/>
            <a:ext cx="2286327" cy="514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6088" t="16734" r="27227" b="10423"/>
          <a:stretch>
            <a:fillRect/>
          </a:stretch>
        </p:blipFill>
        <p:spPr bwMode="auto">
          <a:xfrm>
            <a:off x="1043608" y="1052736"/>
            <a:ext cx="703496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4480" t="20297" r="48113" b="19657"/>
          <a:stretch>
            <a:fillRect/>
          </a:stretch>
        </p:blipFill>
        <p:spPr bwMode="auto">
          <a:xfrm>
            <a:off x="1259632" y="764704"/>
            <a:ext cx="4824536" cy="594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13555" t="17344" r="29722" b="15719"/>
          <a:stretch>
            <a:fillRect/>
          </a:stretch>
        </p:blipFill>
        <p:spPr bwMode="auto">
          <a:xfrm rot="356688">
            <a:off x="640990" y="1320599"/>
            <a:ext cx="738031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Résultat de recherche d'images pour &quot;logo centre preparation mariag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print"/>
          <a:srcRect l="32925" t="16360" r="31655" b="6250"/>
          <a:stretch>
            <a:fillRect/>
          </a:stretch>
        </p:blipFill>
        <p:spPr bwMode="auto">
          <a:xfrm>
            <a:off x="4355976" y="908720"/>
            <a:ext cx="4608512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/>
          <a:srcRect l="24070" t="16428" r="59880" b="5179"/>
          <a:stretch>
            <a:fillRect/>
          </a:stretch>
        </p:blipFill>
        <p:spPr bwMode="auto">
          <a:xfrm rot="21092028">
            <a:off x="1071394" y="691059"/>
            <a:ext cx="2198711" cy="603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 cstate="print"/>
          <a:srcRect l="32926" t="17344" r="36082" b="6250"/>
          <a:stretch>
            <a:fillRect/>
          </a:stretch>
        </p:blipFill>
        <p:spPr bwMode="auto">
          <a:xfrm rot="186240">
            <a:off x="2555776" y="1568184"/>
            <a:ext cx="3816424" cy="528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9" cstate="print"/>
          <a:srcRect l="13002" t="33094" r="36636" b="15719"/>
          <a:stretch>
            <a:fillRect/>
          </a:stretch>
        </p:blipFill>
        <p:spPr bwMode="auto">
          <a:xfrm rot="21266202">
            <a:off x="1353694" y="2297649"/>
            <a:ext cx="655272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0" cstate="print"/>
          <a:srcRect l="23517" t="26204" r="60987" b="11782"/>
          <a:stretch>
            <a:fillRect/>
          </a:stretch>
        </p:blipFill>
        <p:spPr bwMode="auto">
          <a:xfrm rot="341608">
            <a:off x="5932629" y="1486701"/>
            <a:ext cx="2286327" cy="514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 l="38460" t="18329" r="45491" b="6250"/>
          <a:stretch>
            <a:fillRect/>
          </a:stretch>
        </p:blipFill>
        <p:spPr bwMode="auto">
          <a:xfrm rot="20733530">
            <a:off x="654970" y="1167541"/>
            <a:ext cx="2088232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 l="19089" t="16734" r="40510" b="6486"/>
          <a:stretch>
            <a:fillRect/>
          </a:stretch>
        </p:blipFill>
        <p:spPr bwMode="auto">
          <a:xfrm>
            <a:off x="1259632" y="692696"/>
            <a:ext cx="5616624" cy="600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 l="19089" t="16734" r="40510" b="6486"/>
          <a:stretch>
            <a:fillRect/>
          </a:stretch>
        </p:blipFill>
        <p:spPr bwMode="auto">
          <a:xfrm>
            <a:off x="1259632" y="692696"/>
            <a:ext cx="5616624" cy="600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 l="8021" t="28172" r="31655" b="8829"/>
          <a:stretch>
            <a:fillRect/>
          </a:stretch>
        </p:blipFill>
        <p:spPr bwMode="auto">
          <a:xfrm rot="244978">
            <a:off x="837673" y="1110287"/>
            <a:ext cx="784887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 l="19089" t="16734" r="40510" b="6486"/>
          <a:stretch>
            <a:fillRect/>
          </a:stretch>
        </p:blipFill>
        <p:spPr bwMode="auto">
          <a:xfrm>
            <a:off x="1259632" y="692696"/>
            <a:ext cx="5616624" cy="600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/>
          <a:srcRect l="8021" t="28172" r="31655" b="8829"/>
          <a:stretch>
            <a:fillRect/>
          </a:stretch>
        </p:blipFill>
        <p:spPr bwMode="auto">
          <a:xfrm rot="244978">
            <a:off x="837673" y="1110287"/>
            <a:ext cx="784887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 cstate="print"/>
          <a:srcRect l="13002" t="17344" r="40510" b="8829"/>
          <a:stretch>
            <a:fillRect/>
          </a:stretch>
        </p:blipFill>
        <p:spPr bwMode="auto">
          <a:xfrm rot="21304335">
            <a:off x="1355767" y="763641"/>
            <a:ext cx="6579538" cy="587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 l="19089" t="16734" r="40510" b="6486"/>
          <a:stretch>
            <a:fillRect/>
          </a:stretch>
        </p:blipFill>
        <p:spPr bwMode="auto">
          <a:xfrm>
            <a:off x="1259632" y="692696"/>
            <a:ext cx="5616624" cy="600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 l="19089" t="16734" r="40510" b="6486"/>
          <a:stretch>
            <a:fillRect/>
          </a:stretch>
        </p:blipFill>
        <p:spPr bwMode="auto">
          <a:xfrm>
            <a:off x="1259632" y="692696"/>
            <a:ext cx="5616624" cy="600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21303" t="18571" r="42331" b="6786"/>
          <a:stretch>
            <a:fillRect/>
          </a:stretch>
        </p:blipFill>
        <p:spPr bwMode="auto">
          <a:xfrm rot="503670">
            <a:off x="2424942" y="1081594"/>
            <a:ext cx="4731659" cy="546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 l="19089" t="16734" r="40510" b="6486"/>
          <a:stretch>
            <a:fillRect/>
          </a:stretch>
        </p:blipFill>
        <p:spPr bwMode="auto">
          <a:xfrm>
            <a:off x="1259632" y="692696"/>
            <a:ext cx="5616624" cy="600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 l="19089" t="16734" r="40510" b="6486"/>
          <a:stretch>
            <a:fillRect/>
          </a:stretch>
        </p:blipFill>
        <p:spPr bwMode="auto">
          <a:xfrm>
            <a:off x="1259632" y="692696"/>
            <a:ext cx="5616624" cy="600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7429" t="16360" r="44937" b="6250"/>
          <a:stretch>
            <a:fillRect/>
          </a:stretch>
        </p:blipFill>
        <p:spPr bwMode="auto">
          <a:xfrm rot="465382">
            <a:off x="2411345" y="892228"/>
            <a:ext cx="4896544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5176" t="17344" r="46598" b="8829"/>
          <a:stretch>
            <a:fillRect/>
          </a:stretch>
        </p:blipFill>
        <p:spPr bwMode="auto">
          <a:xfrm>
            <a:off x="1331640" y="764703"/>
            <a:ext cx="4032448" cy="59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5176" t="17344" r="46598" b="8829"/>
          <a:stretch>
            <a:fillRect/>
          </a:stretch>
        </p:blipFill>
        <p:spPr bwMode="auto">
          <a:xfrm>
            <a:off x="1331640" y="764703"/>
            <a:ext cx="4032448" cy="59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l="30158" t="19313" r="29722" b="37476"/>
          <a:stretch>
            <a:fillRect/>
          </a:stretch>
        </p:blipFill>
        <p:spPr bwMode="auto">
          <a:xfrm rot="510804">
            <a:off x="2659923" y="2758671"/>
            <a:ext cx="5797503" cy="35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9681" t="16964" r="60987" b="31849"/>
          <a:stretch>
            <a:fillRect/>
          </a:stretch>
        </p:blipFill>
        <p:spPr bwMode="auto">
          <a:xfrm>
            <a:off x="1619672" y="980727"/>
            <a:ext cx="5760640" cy="565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5176" t="17344" r="46598" b="8829"/>
          <a:stretch>
            <a:fillRect/>
          </a:stretch>
        </p:blipFill>
        <p:spPr bwMode="auto">
          <a:xfrm>
            <a:off x="1331640" y="764703"/>
            <a:ext cx="4032448" cy="59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l="30158" t="19313" r="29722" b="37476"/>
          <a:stretch>
            <a:fillRect/>
          </a:stretch>
        </p:blipFill>
        <p:spPr bwMode="auto">
          <a:xfrm rot="510804">
            <a:off x="2659923" y="2758671"/>
            <a:ext cx="5797503" cy="35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l="11341" t="24235" r="53239" b="12766"/>
          <a:stretch>
            <a:fillRect/>
          </a:stretch>
        </p:blipFill>
        <p:spPr bwMode="auto">
          <a:xfrm rot="21309416">
            <a:off x="1331041" y="1313983"/>
            <a:ext cx="532859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5176" t="17344" r="46598" b="8829"/>
          <a:stretch>
            <a:fillRect/>
          </a:stretch>
        </p:blipFill>
        <p:spPr bwMode="auto">
          <a:xfrm>
            <a:off x="1331640" y="764703"/>
            <a:ext cx="4032448" cy="59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l="30158" t="19313" r="29722" b="37476"/>
          <a:stretch>
            <a:fillRect/>
          </a:stretch>
        </p:blipFill>
        <p:spPr bwMode="auto">
          <a:xfrm rot="510804">
            <a:off x="2659923" y="2758671"/>
            <a:ext cx="5797503" cy="35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l="11341" t="24235" r="53239" b="12766"/>
          <a:stretch>
            <a:fillRect/>
          </a:stretch>
        </p:blipFill>
        <p:spPr bwMode="auto">
          <a:xfrm rot="21309416">
            <a:off x="1331041" y="1313983"/>
            <a:ext cx="532859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 l="13555" t="24235" r="44937" b="15719"/>
          <a:stretch>
            <a:fillRect/>
          </a:stretch>
        </p:blipFill>
        <p:spPr bwMode="auto">
          <a:xfrm rot="328766">
            <a:off x="3329218" y="1012516"/>
            <a:ext cx="54006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5176" t="17344" r="46598" b="8829"/>
          <a:stretch>
            <a:fillRect/>
          </a:stretch>
        </p:blipFill>
        <p:spPr bwMode="auto">
          <a:xfrm>
            <a:off x="1331640" y="764703"/>
            <a:ext cx="4032448" cy="59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l="30158" t="19313" r="29722" b="37476"/>
          <a:stretch>
            <a:fillRect/>
          </a:stretch>
        </p:blipFill>
        <p:spPr bwMode="auto">
          <a:xfrm rot="510804">
            <a:off x="2659923" y="2758671"/>
            <a:ext cx="5797503" cy="35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l="11341" t="24235" r="53239" b="12766"/>
          <a:stretch>
            <a:fillRect/>
          </a:stretch>
        </p:blipFill>
        <p:spPr bwMode="auto">
          <a:xfrm rot="21309416">
            <a:off x="1331041" y="1313983"/>
            <a:ext cx="532859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 l="13555" t="24235" r="44937" b="15719"/>
          <a:stretch>
            <a:fillRect/>
          </a:stretch>
        </p:blipFill>
        <p:spPr bwMode="auto">
          <a:xfrm rot="328766">
            <a:off x="3329218" y="1012516"/>
            <a:ext cx="54006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 l="13473" t="17516" r="43359" b="17516"/>
          <a:stretch>
            <a:fillRect/>
          </a:stretch>
        </p:blipFill>
        <p:spPr bwMode="auto">
          <a:xfrm rot="21007214">
            <a:off x="1265666" y="1658860"/>
            <a:ext cx="561662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5176" t="17344" r="46598" b="8829"/>
          <a:stretch>
            <a:fillRect/>
          </a:stretch>
        </p:blipFill>
        <p:spPr bwMode="auto">
          <a:xfrm>
            <a:off x="1331640" y="764703"/>
            <a:ext cx="4032448" cy="59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l="30158" t="19313" r="29722" b="37476"/>
          <a:stretch>
            <a:fillRect/>
          </a:stretch>
        </p:blipFill>
        <p:spPr bwMode="auto">
          <a:xfrm rot="510804">
            <a:off x="2659923" y="2758671"/>
            <a:ext cx="5797503" cy="35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l="11341" t="24235" r="53239" b="12766"/>
          <a:stretch>
            <a:fillRect/>
          </a:stretch>
        </p:blipFill>
        <p:spPr bwMode="auto">
          <a:xfrm rot="21309416">
            <a:off x="1331041" y="1313983"/>
            <a:ext cx="532859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 l="13555" t="24235" r="44937" b="15719"/>
          <a:stretch>
            <a:fillRect/>
          </a:stretch>
        </p:blipFill>
        <p:spPr bwMode="auto">
          <a:xfrm rot="328766">
            <a:off x="3329218" y="1012516"/>
            <a:ext cx="54006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/>
          <a:srcRect l="13473" t="17516" r="43359" b="17516"/>
          <a:stretch>
            <a:fillRect/>
          </a:stretch>
        </p:blipFill>
        <p:spPr bwMode="auto">
          <a:xfrm rot="21007214">
            <a:off x="1265666" y="1658860"/>
            <a:ext cx="561662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/>
          <a:srcRect l="31265" t="17344" r="36636" b="18672"/>
          <a:stretch>
            <a:fillRect/>
          </a:stretch>
        </p:blipFill>
        <p:spPr bwMode="auto">
          <a:xfrm rot="480530">
            <a:off x="2225782" y="1898932"/>
            <a:ext cx="5329497" cy="597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5176" t="17344" r="46598" b="8829"/>
          <a:stretch>
            <a:fillRect/>
          </a:stretch>
        </p:blipFill>
        <p:spPr bwMode="auto">
          <a:xfrm>
            <a:off x="1331640" y="764703"/>
            <a:ext cx="4032448" cy="59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 l="22963" t="40969" r="26121" b="17688"/>
          <a:stretch>
            <a:fillRect/>
          </a:stretch>
        </p:blipFill>
        <p:spPr bwMode="auto">
          <a:xfrm rot="611870">
            <a:off x="2303865" y="3055454"/>
            <a:ext cx="66247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5176" t="17344" r="46598" b="41418"/>
          <a:stretch>
            <a:fillRect/>
          </a:stretch>
        </p:blipFill>
        <p:spPr bwMode="auto">
          <a:xfrm>
            <a:off x="1547664" y="980728"/>
            <a:ext cx="6552728" cy="53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067944" y="4005064"/>
            <a:ext cx="864096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41699" t="19485" r="33397" b="8304"/>
          <a:stretch>
            <a:fillRect/>
          </a:stretch>
        </p:blipFill>
        <p:spPr bwMode="auto">
          <a:xfrm>
            <a:off x="1259632" y="700574"/>
            <a:ext cx="3672408" cy="598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41780" t="16360" r="34422" b="10797"/>
          <a:stretch>
            <a:fillRect/>
          </a:stretch>
        </p:blipFill>
        <p:spPr bwMode="auto">
          <a:xfrm>
            <a:off x="5004048" y="692696"/>
            <a:ext cx="3472926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4171" t="18182" r="47815" b="6061"/>
          <a:stretch>
            <a:fillRect/>
          </a:stretch>
        </p:blipFill>
        <p:spPr bwMode="auto">
          <a:xfrm>
            <a:off x="1907704" y="980728"/>
            <a:ext cx="3528392" cy="536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 l="35693" t="25219" r="39403" b="41313"/>
          <a:stretch>
            <a:fillRect/>
          </a:stretch>
        </p:blipFill>
        <p:spPr bwMode="auto">
          <a:xfrm>
            <a:off x="6012160" y="980728"/>
            <a:ext cx="2592288" cy="1958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 l="40592" t="56891" r="45019" b="19485"/>
          <a:stretch>
            <a:fillRect/>
          </a:stretch>
        </p:blipFill>
        <p:spPr bwMode="auto">
          <a:xfrm>
            <a:off x="6372200" y="4509120"/>
            <a:ext cx="187220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9681" t="67166" r="60433" b="5179"/>
          <a:stretch>
            <a:fillRect/>
          </a:stretch>
        </p:blipFill>
        <p:spPr bwMode="auto">
          <a:xfrm>
            <a:off x="1763688" y="1916832"/>
            <a:ext cx="5760640" cy="299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38460" t="16964" r="31101" b="60396"/>
          <a:stretch>
            <a:fillRect/>
          </a:stretch>
        </p:blipFill>
        <p:spPr bwMode="auto">
          <a:xfrm>
            <a:off x="1979712" y="1772816"/>
            <a:ext cx="568237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38460" t="38620" r="31101" b="32834"/>
          <a:stretch>
            <a:fillRect/>
          </a:stretch>
        </p:blipFill>
        <p:spPr bwMode="auto">
          <a:xfrm>
            <a:off x="1547664" y="1844824"/>
            <a:ext cx="614551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fr-FR" sz="7200" b="1" dirty="0" smtClean="0"/>
              <a:t>	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br>
              <a:rPr lang="fr-FR" sz="7200" b="1" dirty="0" smtClean="0"/>
            </a:br>
            <a:r>
              <a:rPr lang="fr-FR" sz="7200" b="1" dirty="0" smtClean="0"/>
              <a:t>	 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 </a:t>
            </a:r>
            <a:br>
              <a:rPr lang="fr-FR" sz="7200" b="1" dirty="0" smtClean="0"/>
            </a:br>
            <a:r>
              <a:rPr lang="fr-FR" sz="7200" b="1" dirty="0" smtClean="0"/>
              <a:t>	 </a:t>
            </a:r>
            <a:endParaRPr lang="fr-FR" sz="7200" b="1" dirty="0"/>
          </a:p>
        </p:txBody>
      </p:sp>
      <p:pic>
        <p:nvPicPr>
          <p:cNvPr id="28674" name="Picture 2" descr="Résultat de recherche d'images pour &quot;logo centre preparation mariage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172076" cy="119675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CELEBRATION DU MARIAGE A L’EGLISE</a:t>
            </a:r>
            <a:endParaRPr lang="fr-FR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39567" t="66182" r="31101" b="5179"/>
          <a:stretch>
            <a:fillRect/>
          </a:stretch>
        </p:blipFill>
        <p:spPr bwMode="auto">
          <a:xfrm>
            <a:off x="1835696" y="1916832"/>
            <a:ext cx="564053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282</Words>
  <Application>Microsoft Office PowerPoint</Application>
  <PresentationFormat>Affichage à l'écran (4:3)</PresentationFormat>
  <Paragraphs>113</Paragraphs>
  <Slides>57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58" baseType="lpstr">
      <vt:lpstr>Thème Office</vt:lpstr>
      <vt:lpstr>LA CELEBRATION   DU MARIAGE A L’EGLISE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jerome.mutin</dc:creator>
  <cp:lastModifiedBy>jerome.mutin</cp:lastModifiedBy>
  <cp:revision>89</cp:revision>
  <dcterms:created xsi:type="dcterms:W3CDTF">2018-01-20T21:12:20Z</dcterms:created>
  <dcterms:modified xsi:type="dcterms:W3CDTF">2018-02-16T10:01:49Z</dcterms:modified>
</cp:coreProperties>
</file>