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6" r:id="rId5"/>
    <p:sldId id="285" r:id="rId6"/>
    <p:sldId id="258" r:id="rId7"/>
    <p:sldId id="259" r:id="rId8"/>
    <p:sldId id="260" r:id="rId9"/>
    <p:sldId id="274" r:id="rId10"/>
    <p:sldId id="273" r:id="rId11"/>
    <p:sldId id="261" r:id="rId12"/>
    <p:sldId id="262" r:id="rId13"/>
    <p:sldId id="263" r:id="rId14"/>
    <p:sldId id="264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4" r:id="rId31"/>
    <p:sldId id="28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LA DECLARATION </a:t>
            </a:r>
            <a:br>
              <a:rPr lang="fr-FR" sz="7200" b="1" dirty="0" smtClean="0"/>
            </a:br>
            <a:r>
              <a:rPr lang="fr-FR" sz="7200" b="1" dirty="0" smtClean="0"/>
              <a:t>D’INTENTION DE MARIAGE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49"/>
            <a:ext cx="1259632" cy="1286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- liberté</a:t>
            </a:r>
            <a:br>
              <a:rPr lang="fr-FR" sz="7200" b="1" dirty="0" smtClean="0"/>
            </a:br>
            <a:r>
              <a:rPr lang="fr-FR" sz="7200" b="1" dirty="0" smtClean="0"/>
              <a:t>	- indissolubilité</a:t>
            </a:r>
            <a:br>
              <a:rPr lang="fr-FR" sz="7200" b="1" dirty="0" smtClean="0"/>
            </a:br>
            <a:r>
              <a:rPr lang="fr-FR" sz="7200" b="1" dirty="0" smtClean="0"/>
              <a:t>	- fidélité</a:t>
            </a:r>
            <a:br>
              <a:rPr lang="fr-FR" sz="7200" b="1" dirty="0" smtClean="0"/>
            </a:br>
            <a:r>
              <a:rPr lang="fr-FR" sz="7200" b="1" dirty="0" smtClean="0"/>
              <a:t>	- ouverture </a:t>
            </a:r>
            <a:br>
              <a:rPr lang="fr-FR" sz="7200" b="1" dirty="0" smtClean="0"/>
            </a:br>
            <a:r>
              <a:rPr lang="fr-FR" sz="7200" b="1" dirty="0" smtClean="0"/>
              <a:t>	  à la vie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Plusieurs modèles :</a:t>
            </a:r>
            <a:br>
              <a:rPr lang="fr-FR" sz="7200" b="1" dirty="0" smtClean="0"/>
            </a:b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2232248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Plusieurs modèles :</a:t>
            </a:r>
            <a:br>
              <a:rPr lang="fr-FR" sz="7200" b="1" dirty="0" smtClean="0"/>
            </a:br>
            <a:r>
              <a:rPr lang="fr-FR" sz="7200" b="1" dirty="0" smtClean="0"/>
              <a:t>1) entre catholiques</a:t>
            </a:r>
            <a:br>
              <a:rPr lang="fr-FR" sz="7200" b="1" dirty="0" smtClean="0"/>
            </a:b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l="20750" t="17344" r="42723" b="6250"/>
          <a:stretch>
            <a:fillRect/>
          </a:stretch>
        </p:blipFill>
        <p:spPr bwMode="auto">
          <a:xfrm>
            <a:off x="2087710" y="711977"/>
            <a:ext cx="5112568" cy="60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 l="15769" t="16360" r="32209" b="8829"/>
          <a:stretch>
            <a:fillRect/>
          </a:stretch>
        </p:blipFill>
        <p:spPr bwMode="auto">
          <a:xfrm>
            <a:off x="1259632" y="692696"/>
            <a:ext cx="739219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 l="17429" t="17344" r="41617" b="6250"/>
          <a:stretch>
            <a:fillRect/>
          </a:stretch>
        </p:blipFill>
        <p:spPr bwMode="auto">
          <a:xfrm>
            <a:off x="1907704" y="764704"/>
            <a:ext cx="580914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 l="11341" t="19313" r="34422" b="13751"/>
          <a:stretch>
            <a:fillRect/>
          </a:stretch>
        </p:blipFill>
        <p:spPr bwMode="auto">
          <a:xfrm>
            <a:off x="1259632" y="908720"/>
            <a:ext cx="757566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2232248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Plusieurs modèles :</a:t>
            </a:r>
            <a:br>
              <a:rPr lang="fr-FR" sz="7200" b="1" dirty="0" smtClean="0"/>
            </a:br>
            <a:r>
              <a:rPr lang="fr-FR" sz="7200" b="1" dirty="0" smtClean="0"/>
              <a:t>1) entre catholiques</a:t>
            </a:r>
            <a:br>
              <a:rPr lang="fr-FR" sz="7200" b="1" dirty="0" smtClean="0"/>
            </a:b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604448" cy="4176464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Plusieurs modèles :</a:t>
            </a:r>
            <a:br>
              <a:rPr lang="fr-FR" sz="7200" b="1" dirty="0" smtClean="0"/>
            </a:br>
            <a:r>
              <a:rPr lang="fr-FR" sz="7200" b="1" dirty="0" smtClean="0"/>
              <a:t>1) entre catholiques</a:t>
            </a:r>
            <a:br>
              <a:rPr lang="fr-FR" sz="7200" b="1" dirty="0" smtClean="0"/>
            </a:br>
            <a:r>
              <a:rPr lang="fr-FR" sz="7200" b="1" dirty="0" smtClean="0"/>
              <a:t>2) catholique avec autre baptisé non cat.</a:t>
            </a:r>
            <a:br>
              <a:rPr lang="fr-FR" sz="7200" b="1" dirty="0" smtClean="0"/>
            </a:b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 l="23517" t="21281" r="46598" b="13751"/>
          <a:stretch>
            <a:fillRect/>
          </a:stretch>
        </p:blipFill>
        <p:spPr bwMode="auto">
          <a:xfrm>
            <a:off x="1805644" y="666283"/>
            <a:ext cx="4968552" cy="607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- lettre papier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-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 l="14662" t="16360" r="37743" b="6250"/>
          <a:stretch>
            <a:fillRect/>
          </a:stretch>
        </p:blipFill>
        <p:spPr bwMode="auto">
          <a:xfrm>
            <a:off x="1259632" y="692695"/>
            <a:ext cx="6624736" cy="605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 l="23517" t="21282" r="46598" b="14735"/>
          <a:stretch>
            <a:fillRect/>
          </a:stretch>
        </p:blipFill>
        <p:spPr bwMode="auto">
          <a:xfrm>
            <a:off x="1754876" y="692627"/>
            <a:ext cx="5040560" cy="60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 l="17429" t="16154" r="38850" b="5385"/>
          <a:stretch>
            <a:fillRect/>
          </a:stretch>
        </p:blipFill>
        <p:spPr bwMode="auto">
          <a:xfrm>
            <a:off x="1331639" y="692696"/>
            <a:ext cx="6033851" cy="608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8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8604448" cy="4176464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Plusieurs cas :</a:t>
            </a:r>
            <a:br>
              <a:rPr lang="fr-FR" sz="7200" b="1" dirty="0" smtClean="0"/>
            </a:br>
            <a:r>
              <a:rPr lang="fr-FR" sz="7200" b="1" dirty="0" smtClean="0"/>
              <a:t>1) entre catholiques</a:t>
            </a:r>
            <a:br>
              <a:rPr lang="fr-FR" sz="7200" b="1" dirty="0" smtClean="0"/>
            </a:br>
            <a:r>
              <a:rPr lang="fr-FR" sz="7200" b="1" dirty="0" smtClean="0"/>
              <a:t>2) catholique avec autre baptisé non cat.</a:t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endParaRPr lang="fr-FR" sz="7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8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8604448" cy="4176464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Plusieurs cas :</a:t>
            </a:r>
            <a:br>
              <a:rPr lang="fr-FR" sz="7200" b="1" dirty="0" smtClean="0"/>
            </a:br>
            <a:r>
              <a:rPr lang="fr-FR" sz="7200" b="1" dirty="0" smtClean="0"/>
              <a:t>1) entre catholiques</a:t>
            </a:r>
            <a:br>
              <a:rPr lang="fr-FR" sz="7200" b="1" dirty="0" smtClean="0"/>
            </a:br>
            <a:r>
              <a:rPr lang="fr-FR" sz="7200" b="1" dirty="0" smtClean="0"/>
              <a:t>2) catholique avec autre baptisé non cat.</a:t>
            </a:r>
            <a:br>
              <a:rPr lang="fr-FR" sz="7200" b="1" dirty="0" smtClean="0"/>
            </a:br>
            <a:r>
              <a:rPr lang="fr-FR" sz="7200" b="1" dirty="0" smtClean="0"/>
              <a:t>3) catholique avec non baptisé</a:t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endParaRPr lang="fr-FR" sz="7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876" t="17344" r="42724" b="6250"/>
          <a:stretch>
            <a:fillRect/>
          </a:stretch>
        </p:blipFill>
        <p:spPr bwMode="auto">
          <a:xfrm>
            <a:off x="1619672" y="620688"/>
            <a:ext cx="56886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663" t="17344" r="39403" b="14735"/>
          <a:stretch>
            <a:fillRect/>
          </a:stretch>
        </p:blipFill>
        <p:spPr bwMode="auto">
          <a:xfrm>
            <a:off x="1259632" y="692696"/>
            <a:ext cx="71893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9643" t="16360" r="41617" b="6250"/>
          <a:stretch>
            <a:fillRect/>
          </a:stretch>
        </p:blipFill>
        <p:spPr bwMode="auto">
          <a:xfrm>
            <a:off x="1899110" y="706448"/>
            <a:ext cx="5328592" cy="59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1895" t="16360" r="33869" b="6250"/>
          <a:stretch>
            <a:fillRect/>
          </a:stretch>
        </p:blipFill>
        <p:spPr bwMode="auto">
          <a:xfrm>
            <a:off x="1244113" y="636109"/>
            <a:ext cx="7536042" cy="604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LA DECLARATION </a:t>
            </a:r>
            <a:br>
              <a:rPr lang="fr-FR" sz="7200" b="1" dirty="0" smtClean="0"/>
            </a:br>
            <a:r>
              <a:rPr lang="fr-FR" sz="7200" b="1" dirty="0" smtClean="0"/>
              <a:t>D’INTENTION DE MARIAGE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49"/>
            <a:ext cx="1259632" cy="1286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- lettre papier</a:t>
            </a:r>
            <a:br>
              <a:rPr lang="fr-FR" sz="7200" b="1" dirty="0" smtClean="0"/>
            </a:br>
            <a:r>
              <a:rPr lang="fr-FR" sz="7200" b="1" dirty="0" smtClean="0"/>
              <a:t>	 - manuscrite …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-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8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8604448" cy="4176464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Plusieurs cas :</a:t>
            </a:r>
            <a:br>
              <a:rPr lang="fr-FR" sz="7200" b="1" dirty="0" smtClean="0"/>
            </a:br>
            <a:r>
              <a:rPr lang="fr-FR" sz="7200" b="1" dirty="0" smtClean="0"/>
              <a:t>1) entre catholiques</a:t>
            </a:r>
            <a:br>
              <a:rPr lang="fr-FR" sz="7200" b="1" dirty="0" smtClean="0"/>
            </a:br>
            <a:r>
              <a:rPr lang="fr-FR" sz="7200" b="1" dirty="0" smtClean="0"/>
              <a:t>2) catholique avec autre baptisé non cat.</a:t>
            </a:r>
            <a:br>
              <a:rPr lang="fr-FR" sz="7200" b="1" dirty="0" smtClean="0"/>
            </a:br>
            <a:r>
              <a:rPr lang="fr-FR" sz="7200" b="1" dirty="0" smtClean="0"/>
              <a:t>3) catholique avec non baptisé</a:t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endParaRPr lang="fr-FR" sz="7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LA DECLARATION </a:t>
            </a:r>
            <a:br>
              <a:rPr lang="fr-FR" sz="7200" b="1" dirty="0" smtClean="0"/>
            </a:br>
            <a:r>
              <a:rPr lang="fr-FR" sz="7200" b="1" dirty="0" smtClean="0"/>
              <a:t>D’INTENTION DE MARIAGE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49"/>
            <a:ext cx="1259632" cy="1286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- lettre papier</a:t>
            </a:r>
            <a:br>
              <a:rPr lang="fr-FR" sz="7200" b="1" dirty="0" smtClean="0"/>
            </a:br>
            <a:r>
              <a:rPr lang="fr-FR" sz="7200" b="1" dirty="0" smtClean="0"/>
              <a:t>	 - manuscrite …  </a:t>
            </a:r>
            <a:br>
              <a:rPr lang="fr-FR" sz="7200" b="1" dirty="0" smtClean="0"/>
            </a:br>
            <a:r>
              <a:rPr lang="fr-FR" sz="7200" b="1" dirty="0" smtClean="0"/>
              <a:t>	 -archivée dans </a:t>
            </a:r>
            <a:br>
              <a:rPr lang="fr-FR" sz="7200" b="1" dirty="0" smtClean="0"/>
            </a:br>
            <a:r>
              <a:rPr lang="fr-FR" sz="7200" b="1" dirty="0" smtClean="0"/>
              <a:t>	  le dossier</a:t>
            </a:r>
            <a:br>
              <a:rPr lang="fr-FR" sz="7200" b="1" dirty="0" smtClean="0"/>
            </a:br>
            <a:r>
              <a:rPr lang="fr-FR" sz="7200" b="1" dirty="0" smtClean="0"/>
              <a:t>-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- lettre papier</a:t>
            </a:r>
            <a:br>
              <a:rPr lang="fr-FR" sz="7200" b="1" dirty="0" smtClean="0"/>
            </a:br>
            <a:r>
              <a:rPr lang="fr-FR" sz="7200" b="1" dirty="0" smtClean="0"/>
              <a:t>	 - manuscrite …  </a:t>
            </a:r>
            <a:br>
              <a:rPr lang="fr-FR" sz="7200" b="1" dirty="0" smtClean="0"/>
            </a:br>
            <a:r>
              <a:rPr lang="fr-FR" sz="7200" b="1" dirty="0" smtClean="0"/>
              <a:t>	 -archivée dans </a:t>
            </a:r>
            <a:br>
              <a:rPr lang="fr-FR" sz="7200" b="1" dirty="0" smtClean="0"/>
            </a:br>
            <a:r>
              <a:rPr lang="fr-FR" sz="7200" b="1" dirty="0" smtClean="0"/>
              <a:t>	  le dossier</a:t>
            </a:r>
            <a:br>
              <a:rPr lang="fr-FR" sz="7200" b="1" dirty="0" smtClean="0"/>
            </a:br>
            <a:r>
              <a:rPr lang="fr-FR" sz="7200" b="1" dirty="0" smtClean="0"/>
              <a:t>-	 - une chacun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>On y retrouve forcement </a:t>
            </a:r>
            <a:br>
              <a:rPr lang="fr-FR" sz="7200" b="1" dirty="0" smtClean="0"/>
            </a:br>
            <a:r>
              <a:rPr lang="fr-FR" sz="7200" b="1" dirty="0" smtClean="0"/>
              <a:t>les 4 piliers du mariage chrétien :</a:t>
            </a:r>
            <a:br>
              <a:rPr lang="fr-FR" sz="7200" b="1" dirty="0" smtClean="0"/>
            </a:br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-	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- liberté</a:t>
            </a:r>
            <a:br>
              <a:rPr lang="fr-FR" sz="7200" b="1" dirty="0" smtClean="0"/>
            </a:br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- liberté</a:t>
            </a:r>
            <a:br>
              <a:rPr lang="fr-FR" sz="7200" b="1" dirty="0" smtClean="0"/>
            </a:br>
            <a:r>
              <a:rPr lang="fr-FR" sz="7200" b="1" dirty="0" smtClean="0"/>
              <a:t>	- indissolubilité</a:t>
            </a:r>
            <a:br>
              <a:rPr lang="fr-FR" sz="7200" b="1" dirty="0" smtClean="0"/>
            </a:br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- liberté</a:t>
            </a:r>
            <a:br>
              <a:rPr lang="fr-FR" sz="7200" b="1" dirty="0" smtClean="0"/>
            </a:br>
            <a:r>
              <a:rPr lang="fr-FR" sz="7200" b="1" dirty="0" smtClean="0"/>
              <a:t>	- indissolubilité</a:t>
            </a:r>
            <a:br>
              <a:rPr lang="fr-FR" sz="7200" b="1" dirty="0" smtClean="0"/>
            </a:br>
            <a:r>
              <a:rPr lang="fr-FR" sz="7200" b="1" dirty="0" smtClean="0"/>
              <a:t>	- fidélité</a:t>
            </a:r>
            <a:br>
              <a:rPr lang="fr-FR" sz="7200" b="1" dirty="0" smtClean="0"/>
            </a:b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>	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DECLARATION D’INTENTION DE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121</Words>
  <Application>Microsoft Office PowerPoint</Application>
  <PresentationFormat>Affichage à l'écran (4:3)</PresentationFormat>
  <Paragraphs>50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LA DECLARATION  D’INTENTION DE MARIAGE</vt:lpstr>
      <vt:lpstr>    - lettre papier              -  </vt:lpstr>
      <vt:lpstr>    - lettre papier   - manuscrite …           -  </vt:lpstr>
      <vt:lpstr>    - lettre papier   - manuscrite …     -archivée dans     le dossier -  </vt:lpstr>
      <vt:lpstr>    - lettre papier   - manuscrite …     -archivée dans     le dossier -  - une chacun</vt:lpstr>
      <vt:lpstr>   On y retrouve forcement  les 4 piliers du mariage chrétien :   - </vt:lpstr>
      <vt:lpstr>   - liberté           </vt:lpstr>
      <vt:lpstr>   - liberté  - indissolubilité         </vt:lpstr>
      <vt:lpstr>   - liberté  - indissolubilité  - fidélité   </vt:lpstr>
      <vt:lpstr>   - liberté  - indissolubilité  - fidélité  - ouverture     à la vie</vt:lpstr>
      <vt:lpstr>  Plusieurs modèles : </vt:lpstr>
      <vt:lpstr>  Plusieurs modèles : 1) entre catholiques </vt:lpstr>
      <vt:lpstr>Diapositive 13</vt:lpstr>
      <vt:lpstr>Diapositive 14</vt:lpstr>
      <vt:lpstr>Diapositive 15</vt:lpstr>
      <vt:lpstr>Diapositive 16</vt:lpstr>
      <vt:lpstr>  Plusieurs modèles : 1) entre catholiques </vt:lpstr>
      <vt:lpstr>  Plusieurs modèles : 1) entre catholiques 2) catholique avec autre baptisé non cat. </vt:lpstr>
      <vt:lpstr>Diapositive 19</vt:lpstr>
      <vt:lpstr>Diapositive 20</vt:lpstr>
      <vt:lpstr>Diapositive 21</vt:lpstr>
      <vt:lpstr>Diapositive 22</vt:lpstr>
      <vt:lpstr>  Plusieurs cas : 1) entre catholiques 2) catholique avec autre baptisé non cat.     </vt:lpstr>
      <vt:lpstr>  Plusieurs cas : 1) entre catholiques 2) catholique avec autre baptisé non cat. 3) catholique avec non baptisé   </vt:lpstr>
      <vt:lpstr>Diapositive 25</vt:lpstr>
      <vt:lpstr>Diapositive 26</vt:lpstr>
      <vt:lpstr>Diapositive 27</vt:lpstr>
      <vt:lpstr>Diapositive 28</vt:lpstr>
      <vt:lpstr>LA DECLARATION  D’INTENTION DE MARIAGE</vt:lpstr>
      <vt:lpstr>  Plusieurs cas : 1) entre catholiques 2) catholique avec autre baptisé non cat. 3) catholique avec non baptisé   </vt:lpstr>
      <vt:lpstr>LA DECLARATION  D’INTENTION DE MARIAGE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jerome.mutin</dc:creator>
  <cp:lastModifiedBy>jerome.mutin</cp:lastModifiedBy>
  <cp:revision>48</cp:revision>
  <dcterms:created xsi:type="dcterms:W3CDTF">2018-01-20T21:12:20Z</dcterms:created>
  <dcterms:modified xsi:type="dcterms:W3CDTF">2018-02-16T09:56:31Z</dcterms:modified>
</cp:coreProperties>
</file>