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A406D-C685-495D-A822-6935F2F54D21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8D129-B0E3-437C-A80D-19702D321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fr/url?sa=i&amp;rct=j&amp;q=&amp;esrc=s&amp;source=images&amp;cd=&amp;cad=rja&amp;uact=8&amp;ved=0ahUKEwjNi6WSkZvZAhWFwBQKHSEgBvoQjRwIBw&amp;url=http://www.diocese-annecy.fr/services-et-pastorales/pastorales/pastorale-de-la-famille/a-chaque-etape-de-la-vie/pour-chaque-etape-de-la-vie&amp;psig=AOvVaw3yxUXFXaQYAVe42GWftXkd&amp;ust=151834472186587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fr/url?sa=i&amp;rct=j&amp;q=&amp;esrc=s&amp;source=images&amp;cd=&amp;cad=rja&amp;uact=8&amp;ved=0ahUKEwjNi6WSkZvZAhWFwBQKHSEgBvoQjRwIBw&amp;url=http://www.diocese-annecy.fr/services-et-pastorales/pastorales/pastorale-de-la-famille/a-chaque-etape-de-la-vie/pour-chaque-etape-de-la-vie&amp;psig=AOvVaw3yxUXFXaQYAVe42GWftXkd&amp;ust=1518344721865875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fr/url?sa=i&amp;rct=j&amp;q=&amp;esrc=s&amp;source=images&amp;cd=&amp;cad=rja&amp;uact=8&amp;ved=0ahUKEwjNi6WSkZvZAhWFwBQKHSEgBvoQjRwIBw&amp;url=http://www.diocese-annecy.fr/services-et-pastorales/pastorales/pastorale-de-la-famille/a-chaque-etape-de-la-vie/pour-chaque-etape-de-la-vie&amp;psig=AOvVaw3yxUXFXaQYAVe42GWftXkd&amp;ust=151834472186587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326009"/>
          </a:xfrm>
        </p:spPr>
        <p:txBody>
          <a:bodyPr>
            <a:noAutofit/>
          </a:bodyPr>
          <a:lstStyle/>
          <a:p>
            <a:r>
              <a:rPr lang="fr-FR" sz="6000" b="1" dirty="0" smtClean="0"/>
              <a:t/>
            </a:r>
            <a:br>
              <a:rPr lang="fr-FR" sz="6000" b="1" dirty="0" smtClean="0"/>
            </a:br>
            <a:r>
              <a:rPr lang="fr-FR" sz="2000" b="1" dirty="0" smtClean="0"/>
              <a:t>  </a:t>
            </a:r>
            <a:r>
              <a:rPr lang="fr-FR" sz="6000" b="1" dirty="0" smtClean="0"/>
              <a:t/>
            </a:r>
            <a:br>
              <a:rPr lang="fr-FR" sz="6000" b="1" dirty="0" smtClean="0"/>
            </a:br>
            <a:r>
              <a:rPr lang="fr-FR" sz="6000" b="1" dirty="0" smtClean="0"/>
              <a:t/>
            </a:r>
            <a:br>
              <a:rPr lang="fr-FR" sz="6000" b="1" dirty="0" smtClean="0"/>
            </a:br>
            <a:r>
              <a:rPr lang="fr-FR" sz="6000" b="1" dirty="0" smtClean="0"/>
              <a:t/>
            </a:r>
            <a:br>
              <a:rPr lang="fr-FR" sz="6000" b="1" dirty="0" smtClean="0"/>
            </a:br>
            <a:r>
              <a:rPr lang="fr-FR" sz="7200" dirty="0" smtClean="0"/>
              <a:t/>
            </a:r>
            <a:br>
              <a:rPr lang="fr-FR" sz="7200" dirty="0" smtClean="0"/>
            </a:br>
            <a:endParaRPr lang="fr-FR" sz="7200" b="1" dirty="0"/>
          </a:p>
        </p:txBody>
      </p:sp>
      <p:pic>
        <p:nvPicPr>
          <p:cNvPr id="28674" name="Picture 2" descr="Résultat de recherche d'images pour &quot;logo centre preparation mariag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71849"/>
            <a:ext cx="1259632" cy="12861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326009"/>
          </a:xfrm>
        </p:spPr>
        <p:txBody>
          <a:bodyPr>
            <a:noAutofit/>
          </a:bodyPr>
          <a:lstStyle/>
          <a:p>
            <a:r>
              <a:rPr lang="fr-FR" sz="6000" b="1" dirty="0" smtClean="0"/>
              <a:t>Pourquoi voulez-vous vous marier à l’Eglise ?</a:t>
            </a:r>
            <a:br>
              <a:rPr lang="fr-FR" sz="6000" b="1" dirty="0" smtClean="0"/>
            </a:br>
            <a:r>
              <a:rPr lang="fr-FR" sz="2000" b="1" dirty="0" smtClean="0"/>
              <a:t>  </a:t>
            </a:r>
            <a:r>
              <a:rPr lang="fr-FR" sz="6000" b="1" dirty="0" smtClean="0"/>
              <a:t/>
            </a:r>
            <a:br>
              <a:rPr lang="fr-FR" sz="6000" b="1" dirty="0" smtClean="0"/>
            </a:br>
            <a:r>
              <a:rPr lang="fr-FR" sz="6000" b="1" dirty="0" smtClean="0"/>
              <a:t/>
            </a:r>
            <a:br>
              <a:rPr lang="fr-FR" sz="6000" b="1" dirty="0" smtClean="0"/>
            </a:br>
            <a:r>
              <a:rPr lang="fr-FR" sz="6000" b="1" dirty="0" smtClean="0"/>
              <a:t/>
            </a:r>
            <a:br>
              <a:rPr lang="fr-FR" sz="6000" b="1" dirty="0" smtClean="0"/>
            </a:br>
            <a:r>
              <a:rPr lang="fr-FR" sz="7200" dirty="0" smtClean="0"/>
              <a:t/>
            </a:r>
            <a:br>
              <a:rPr lang="fr-FR" sz="7200" dirty="0" smtClean="0"/>
            </a:br>
            <a:endParaRPr lang="fr-FR" sz="7200" b="1" dirty="0"/>
          </a:p>
        </p:txBody>
      </p:sp>
      <p:pic>
        <p:nvPicPr>
          <p:cNvPr id="28674" name="Picture 2" descr="Résultat de recherche d'images pour &quot;logo centre preparation mariag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71849"/>
            <a:ext cx="1259632" cy="12861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326009"/>
          </a:xfrm>
        </p:spPr>
        <p:txBody>
          <a:bodyPr>
            <a:noAutofit/>
          </a:bodyPr>
          <a:lstStyle/>
          <a:p>
            <a:r>
              <a:rPr lang="fr-FR" sz="6000" b="1" dirty="0" smtClean="0"/>
              <a:t>Pourquoi voulez-vous vous marier à l’Eglise ?</a:t>
            </a:r>
            <a:br>
              <a:rPr lang="fr-FR" sz="6000" b="1" dirty="0" smtClean="0"/>
            </a:br>
            <a:r>
              <a:rPr lang="fr-FR" sz="2000" b="1" dirty="0" smtClean="0"/>
              <a:t>  </a:t>
            </a:r>
            <a:r>
              <a:rPr lang="fr-FR" sz="6000" b="1" dirty="0" smtClean="0"/>
              <a:t/>
            </a:r>
            <a:br>
              <a:rPr lang="fr-FR" sz="6000" b="1" dirty="0" smtClean="0"/>
            </a:br>
            <a:r>
              <a:rPr lang="fr-FR" sz="6000" b="1" dirty="0" smtClean="0"/>
              <a:t>Avez-vous des questions sur le mariage à l’Eglise ?</a:t>
            </a:r>
            <a:r>
              <a:rPr lang="fr-FR" sz="7200" dirty="0" smtClean="0"/>
              <a:t/>
            </a:r>
            <a:br>
              <a:rPr lang="fr-FR" sz="7200" dirty="0" smtClean="0"/>
            </a:br>
            <a:endParaRPr lang="fr-FR" sz="7200" b="1" dirty="0"/>
          </a:p>
        </p:txBody>
      </p:sp>
      <p:pic>
        <p:nvPicPr>
          <p:cNvPr id="28674" name="Picture 2" descr="Résultat de recherche d'images pour &quot;logo centre preparation mariag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71849"/>
            <a:ext cx="1259632" cy="12861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12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       </vt:lpstr>
      <vt:lpstr>Pourquoi voulez-vous vous marier à l’Eglise ?       </vt:lpstr>
      <vt:lpstr>Pourquoi voulez-vous vous marier à l’Eglise ?    Avez-vous des questions sur le mariage à l’Eglise ?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jerome.mutin</dc:creator>
  <cp:lastModifiedBy>jerome.mutin</cp:lastModifiedBy>
  <cp:revision>62</cp:revision>
  <dcterms:created xsi:type="dcterms:W3CDTF">2018-01-20T21:12:20Z</dcterms:created>
  <dcterms:modified xsi:type="dcterms:W3CDTF">2018-02-17T19:54:55Z</dcterms:modified>
</cp:coreProperties>
</file>